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 id="2147483684" r:id="rId4"/>
  </p:sldMasterIdLst>
  <p:notesMasterIdLst>
    <p:notesMasterId r:id="rId20"/>
  </p:notesMasterIdLst>
  <p:sldIdLst>
    <p:sldId id="257" r:id="rId5"/>
    <p:sldId id="258" r:id="rId6"/>
    <p:sldId id="259" r:id="rId7"/>
    <p:sldId id="260" r:id="rId8"/>
    <p:sldId id="263" r:id="rId9"/>
    <p:sldId id="264" r:id="rId10"/>
    <p:sldId id="265" r:id="rId11"/>
    <p:sldId id="266" r:id="rId12"/>
    <p:sldId id="267" r:id="rId13"/>
    <p:sldId id="268" r:id="rId14"/>
    <p:sldId id="269" r:id="rId15"/>
    <p:sldId id="270" r:id="rId16"/>
    <p:sldId id="272" r:id="rId17"/>
    <p:sldId id="273" r:id="rId18"/>
    <p:sldId id="274" r:id="rId19"/>
  </p:sldIdLst>
  <p:sldSz cx="9144000" cy="5143500" type="screen16x9"/>
  <p:notesSz cx="6858000" cy="9144000"/>
  <p:embeddedFontLst>
    <p:embeddedFont>
      <p:font typeface="Bebas Neue" panose="020B0606020202050201" pitchFamily="34" charset="0"/>
      <p:regular r:id="rId21"/>
    </p:embeddedFont>
    <p:embeddedFont>
      <p:font typeface="Roboto" panose="020000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440">
          <p15:clr>
            <a:srgbClr val="747775"/>
          </p15:clr>
        </p15:guide>
        <p15:guide id="2" orient="horz" pos="554">
          <p15:clr>
            <a:srgbClr val="747775"/>
          </p15:clr>
        </p15:guide>
        <p15:guide id="3" orient="horz" pos="917">
          <p15:clr>
            <a:srgbClr val="747775"/>
          </p15:clr>
        </p15:guide>
        <p15:guide id="4" pos="340">
          <p15:clr>
            <a:srgbClr val="A4A3A4"/>
          </p15:clr>
        </p15:guide>
        <p15:guide id="5" orient="horz" pos="2867">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7" roundtripDataSignature="AMtx7mgzdRRpnqot+HPVWbpqWZIPHpJvH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754" autoAdjust="0"/>
    <p:restoredTop sz="94660"/>
  </p:normalViewPr>
  <p:slideViewPr>
    <p:cSldViewPr snapToGrid="0">
      <p:cViewPr varScale="1">
        <p:scale>
          <a:sx n="77" d="100"/>
          <a:sy n="77" d="100"/>
        </p:scale>
        <p:origin x="62" y="749"/>
      </p:cViewPr>
      <p:guideLst>
        <p:guide pos="5440"/>
        <p:guide orient="horz" pos="554"/>
        <p:guide orient="horz" pos="917"/>
        <p:guide pos="340"/>
        <p:guide orient="horz" pos="28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1.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715292d5cd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g3715292d5cd_0_1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3" name="Google Shape;453;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4" name="Google Shape;46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5" name="Google Shape;475;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3" name="Google Shape;49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3715292d5cd_0_5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8" name="Google Shape;548;g3715292d5cd_0_5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3715292d5cd_0_6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2" name="Google Shape;562;g3715292d5cd_0_60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3715292d5cd_0_2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g3715292d5cd_0_2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3715292d5cd_0_3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3" name="Google Shape;283;g3715292d5cd_0_3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3" name="Google Shape;2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1" name="Google Shape;41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2" name="Google Shape;42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2" name="Google Shape;44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1"/>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21"/>
          <p:cNvSpPr/>
          <p:nvPr/>
        </p:nvSpPr>
        <p:spPr>
          <a:xfrm flipH="1">
            <a:off x="8246400" y="4245875"/>
            <a:ext cx="897600" cy="897600"/>
          </a:xfrm>
          <a:prstGeom prst="round1Rect">
            <a:avLst>
              <a:gd name="adj" fmla="val 16667"/>
            </a:avLst>
          </a:prstGeom>
          <a:solidFill>
            <a:schemeClr val="lt1">
              <a:alpha val="6784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21"/>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p21"/>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p2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3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3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0"/>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58" name="Google Shape;58;p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9"/>
        <p:cNvGrpSpPr/>
        <p:nvPr/>
      </p:nvGrpSpPr>
      <p:grpSpPr>
        <a:xfrm>
          <a:off x="0" y="0"/>
          <a:ext cx="0" cy="0"/>
          <a:chOff x="0" y="0"/>
          <a:chExt cx="0" cy="0"/>
        </a:xfrm>
      </p:grpSpPr>
      <p:sp>
        <p:nvSpPr>
          <p:cNvPr id="60" name="Google Shape;60;p31"/>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61" name="Google Shape;61;p31"/>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p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292d5cd_0_214"/>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292d5cd_0_214"/>
          <p:cNvSpPr/>
          <p:nvPr/>
        </p:nvSpPr>
        <p:spPr>
          <a:xfrm flipH="1">
            <a:off x="8246400" y="4245875"/>
            <a:ext cx="897600" cy="897600"/>
          </a:xfrm>
          <a:prstGeom prst="round1Rect">
            <a:avLst>
              <a:gd name="adj" fmla="val 16667"/>
            </a:avLst>
          </a:prstGeom>
          <a:solidFill>
            <a:schemeClr val="lt1">
              <a:alpha val="6784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292d5cd_0_214"/>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292d5cd_0_214"/>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292d5cd_0_21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73"/>
        <p:cNvGrpSpPr/>
        <p:nvPr/>
      </p:nvGrpSpPr>
      <p:grpSpPr>
        <a:xfrm>
          <a:off x="0" y="0"/>
          <a:ext cx="0" cy="0"/>
          <a:chOff x="0" y="0"/>
          <a:chExt cx="0" cy="0"/>
        </a:xfrm>
      </p:grpSpPr>
      <p:sp>
        <p:nvSpPr>
          <p:cNvPr id="74" name="Google Shape;74;g3715292d5cd_0_2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5"/>
        <p:cNvGrpSpPr/>
        <p:nvPr/>
      </p:nvGrpSpPr>
      <p:grpSpPr>
        <a:xfrm>
          <a:off x="0" y="0"/>
          <a:ext cx="0" cy="0"/>
          <a:chOff x="0" y="0"/>
          <a:chExt cx="0" cy="0"/>
        </a:xfrm>
      </p:grpSpPr>
      <p:sp>
        <p:nvSpPr>
          <p:cNvPr id="76" name="Google Shape;76;g3715292d5cd_0_22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7" name="Google Shape;77;g3715292d5cd_0_2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sp>
        <p:nvSpPr>
          <p:cNvPr id="79" name="Google Shape;79;g3715292d5cd_0_22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g3715292d5cd_0_22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g3715292d5cd_0_22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2" name="Google Shape;82;g3715292d5cd_0_22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3" name="Google Shape;83;g3715292d5cd_0_2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4"/>
        <p:cNvGrpSpPr/>
        <p:nvPr/>
      </p:nvGrpSpPr>
      <p:grpSpPr>
        <a:xfrm>
          <a:off x="0" y="0"/>
          <a:ext cx="0" cy="0"/>
          <a:chOff x="0" y="0"/>
          <a:chExt cx="0" cy="0"/>
        </a:xfrm>
      </p:grpSpPr>
      <p:sp>
        <p:nvSpPr>
          <p:cNvPr id="85" name="Google Shape;85;g3715292d5cd_0_231"/>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715292d5cd_0_231"/>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g3715292d5cd_0_23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8" name="Google Shape;88;g3715292d5cd_0_231"/>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9" name="Google Shape;89;g3715292d5cd_0_231"/>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90" name="Google Shape;90;g3715292d5cd_0_23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1"/>
        <p:cNvGrpSpPr/>
        <p:nvPr/>
      </p:nvGrpSpPr>
      <p:grpSpPr>
        <a:xfrm>
          <a:off x="0" y="0"/>
          <a:ext cx="0" cy="0"/>
          <a:chOff x="0" y="0"/>
          <a:chExt cx="0" cy="0"/>
        </a:xfrm>
      </p:grpSpPr>
      <p:sp>
        <p:nvSpPr>
          <p:cNvPr id="92" name="Google Shape;92;g3715292d5cd_0_238"/>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g3715292d5cd_0_238"/>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g3715292d5cd_0_238"/>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5" name="Google Shape;95;g3715292d5cd_0_23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6"/>
        <p:cNvGrpSpPr/>
        <p:nvPr/>
      </p:nvGrpSpPr>
      <p:grpSpPr>
        <a:xfrm>
          <a:off x="0" y="0"/>
          <a:ext cx="0" cy="0"/>
          <a:chOff x="0" y="0"/>
          <a:chExt cx="0" cy="0"/>
        </a:xfrm>
      </p:grpSpPr>
      <p:sp>
        <p:nvSpPr>
          <p:cNvPr id="97" name="Google Shape;97;g3715292d5cd_0_243"/>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g3715292d5cd_0_243"/>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3715292d5cd_0_243"/>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g3715292d5cd_0_243"/>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01" name="Google Shape;101;g3715292d5cd_0_2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
        <p:cNvGrpSpPr/>
        <p:nvPr/>
      </p:nvGrpSpPr>
      <p:grpSpPr>
        <a:xfrm>
          <a:off x="0" y="0"/>
          <a:ext cx="0" cy="0"/>
          <a:chOff x="0" y="0"/>
          <a:chExt cx="0" cy="0"/>
        </a:xfrm>
      </p:grpSpPr>
      <p:sp>
        <p:nvSpPr>
          <p:cNvPr id="103" name="Google Shape;103;g3715292d5cd_0_249"/>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4" name="Google Shape;104;g3715292d5cd_0_24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p2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g3715292d5cd_0_252"/>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g3715292d5cd_0_252"/>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g3715292d5cd_0_25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9" name="Google Shape;109;g3715292d5cd_0_252"/>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0" name="Google Shape;110;g3715292d5cd_0_25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11" name="Google Shape;111;g3715292d5cd_0_25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2"/>
        <p:cNvGrpSpPr/>
        <p:nvPr/>
      </p:nvGrpSpPr>
      <p:grpSpPr>
        <a:xfrm>
          <a:off x="0" y="0"/>
          <a:ext cx="0" cy="0"/>
          <a:chOff x="0" y="0"/>
          <a:chExt cx="0" cy="0"/>
        </a:xfrm>
      </p:grpSpPr>
      <p:sp>
        <p:nvSpPr>
          <p:cNvPr id="113" name="Google Shape;113;g3715292d5cd_0_25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3715292d5cd_0_25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3715292d5cd_0_25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116" name="Google Shape;116;g3715292d5cd_0_25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7"/>
        <p:cNvGrpSpPr/>
        <p:nvPr/>
      </p:nvGrpSpPr>
      <p:grpSpPr>
        <a:xfrm>
          <a:off x="0" y="0"/>
          <a:ext cx="0" cy="0"/>
          <a:chOff x="0" y="0"/>
          <a:chExt cx="0" cy="0"/>
        </a:xfrm>
      </p:grpSpPr>
      <p:sp>
        <p:nvSpPr>
          <p:cNvPr id="118" name="Google Shape;118;g3715292d5cd_0_264"/>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119" name="Google Shape;119;g3715292d5cd_0_264"/>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20" name="Google Shape;120;g3715292d5cd_0_2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g3715292d5cd_0_619"/>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g3715292d5cd_0_619"/>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g3715292d5cd_0_619"/>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g3715292d5cd_0_619"/>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g3715292d5cd_0_61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1"/>
        <p:cNvGrpSpPr/>
        <p:nvPr/>
      </p:nvGrpSpPr>
      <p:grpSpPr>
        <a:xfrm>
          <a:off x="0" y="0"/>
          <a:ext cx="0" cy="0"/>
          <a:chOff x="0" y="0"/>
          <a:chExt cx="0" cy="0"/>
        </a:xfrm>
      </p:grpSpPr>
      <p:sp>
        <p:nvSpPr>
          <p:cNvPr id="132" name="Google Shape;132;g3715292d5cd_0_6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g3715292d5cd_0_627"/>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5" name="Google Shape;135;g3715292d5cd_0_6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6"/>
        <p:cNvGrpSpPr/>
        <p:nvPr/>
      </p:nvGrpSpPr>
      <p:grpSpPr>
        <a:xfrm>
          <a:off x="0" y="0"/>
          <a:ext cx="0" cy="0"/>
          <a:chOff x="0" y="0"/>
          <a:chExt cx="0" cy="0"/>
        </a:xfrm>
      </p:grpSpPr>
      <p:sp>
        <p:nvSpPr>
          <p:cNvPr id="137" name="Google Shape;137;g3715292d5cd_0_630"/>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g3715292d5cd_0_63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g3715292d5cd_0_63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0" name="Google Shape;140;g3715292d5cd_0_63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41" name="Google Shape;141;g3715292d5cd_0_63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2"/>
        <p:cNvGrpSpPr/>
        <p:nvPr/>
      </p:nvGrpSpPr>
      <p:grpSpPr>
        <a:xfrm>
          <a:off x="0" y="0"/>
          <a:ext cx="0" cy="0"/>
          <a:chOff x="0" y="0"/>
          <a:chExt cx="0" cy="0"/>
        </a:xfrm>
      </p:grpSpPr>
      <p:sp>
        <p:nvSpPr>
          <p:cNvPr id="143" name="Google Shape;143;g3715292d5cd_0_636"/>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g3715292d5cd_0_63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g3715292d5cd_0_63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6" name="Google Shape;146;g3715292d5cd_0_636"/>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7" name="Google Shape;147;g3715292d5cd_0_636"/>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8" name="Google Shape;148;g3715292d5cd_0_63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9"/>
        <p:cNvGrpSpPr/>
        <p:nvPr/>
      </p:nvGrpSpPr>
      <p:grpSpPr>
        <a:xfrm>
          <a:off x="0" y="0"/>
          <a:ext cx="0" cy="0"/>
          <a:chOff x="0" y="0"/>
          <a:chExt cx="0" cy="0"/>
        </a:xfrm>
      </p:grpSpPr>
      <p:sp>
        <p:nvSpPr>
          <p:cNvPr id="150" name="Google Shape;150;g3715292d5cd_0_643"/>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g3715292d5cd_0_64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g3715292d5cd_0_643"/>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3" name="Google Shape;153;g3715292d5cd_0_6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4"/>
        <p:cNvGrpSpPr/>
        <p:nvPr/>
      </p:nvGrpSpPr>
      <p:grpSpPr>
        <a:xfrm>
          <a:off x="0" y="0"/>
          <a:ext cx="0" cy="0"/>
          <a:chOff x="0" y="0"/>
          <a:chExt cx="0" cy="0"/>
        </a:xfrm>
      </p:grpSpPr>
      <p:sp>
        <p:nvSpPr>
          <p:cNvPr id="155" name="Google Shape;155;g3715292d5cd_0_648"/>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g3715292d5cd_0_648"/>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g3715292d5cd_0_648"/>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8" name="Google Shape;158;g3715292d5cd_0_648"/>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9" name="Google Shape;159;g3715292d5cd_0_64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23"/>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p2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60"/>
        <p:cNvGrpSpPr/>
        <p:nvPr/>
      </p:nvGrpSpPr>
      <p:grpSpPr>
        <a:xfrm>
          <a:off x="0" y="0"/>
          <a:ext cx="0" cy="0"/>
          <a:chOff x="0" y="0"/>
          <a:chExt cx="0" cy="0"/>
        </a:xfrm>
      </p:grpSpPr>
      <p:sp>
        <p:nvSpPr>
          <p:cNvPr id="161" name="Google Shape;161;g3715292d5cd_0_654"/>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2" name="Google Shape;162;g3715292d5cd_0_65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3"/>
        <p:cNvGrpSpPr/>
        <p:nvPr/>
      </p:nvGrpSpPr>
      <p:grpSpPr>
        <a:xfrm>
          <a:off x="0" y="0"/>
          <a:ext cx="0" cy="0"/>
          <a:chOff x="0" y="0"/>
          <a:chExt cx="0" cy="0"/>
        </a:xfrm>
      </p:grpSpPr>
      <p:sp>
        <p:nvSpPr>
          <p:cNvPr id="164" name="Google Shape;164;g3715292d5cd_0_657"/>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g3715292d5cd_0_65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g3715292d5cd_0_65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7" name="Google Shape;167;g3715292d5cd_0_657"/>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8" name="Google Shape;168;g3715292d5cd_0_65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9" name="Google Shape;169;g3715292d5cd_0_65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70"/>
        <p:cNvGrpSpPr/>
        <p:nvPr/>
      </p:nvGrpSpPr>
      <p:grpSpPr>
        <a:xfrm>
          <a:off x="0" y="0"/>
          <a:ext cx="0" cy="0"/>
          <a:chOff x="0" y="0"/>
          <a:chExt cx="0" cy="0"/>
        </a:xfrm>
      </p:grpSpPr>
      <p:sp>
        <p:nvSpPr>
          <p:cNvPr id="171" name="Google Shape;171;g3715292d5cd_0_664"/>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g3715292d5cd_0_664"/>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g3715292d5cd_0_664"/>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4" name="Google Shape;174;g3715292d5cd_0_6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175"/>
        <p:cNvGrpSpPr/>
        <p:nvPr/>
      </p:nvGrpSpPr>
      <p:grpSpPr>
        <a:xfrm>
          <a:off x="0" y="0"/>
          <a:ext cx="0" cy="0"/>
          <a:chOff x="0" y="0"/>
          <a:chExt cx="0" cy="0"/>
        </a:xfrm>
      </p:grpSpPr>
      <p:sp>
        <p:nvSpPr>
          <p:cNvPr id="176" name="Google Shape;176;g3715292d5cd_0_669"/>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7" name="Google Shape;177;g3715292d5cd_0_669"/>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8" name="Google Shape;178;g3715292d5cd_0_66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3"/>
        <p:cNvGrpSpPr/>
        <p:nvPr/>
      </p:nvGrpSpPr>
      <p:grpSpPr>
        <a:xfrm>
          <a:off x="0" y="0"/>
          <a:ext cx="0" cy="0"/>
          <a:chOff x="0" y="0"/>
          <a:chExt cx="0" cy="0"/>
        </a:xfrm>
      </p:grpSpPr>
      <p:sp>
        <p:nvSpPr>
          <p:cNvPr id="184" name="Google Shape;184;g3715292d5cd_0_677"/>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g3715292d5cd_0_677"/>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g3715292d5cd_0_677"/>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87" name="Google Shape;187;g3715292d5cd_0_677"/>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88" name="Google Shape;188;g3715292d5cd_0_67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9"/>
        <p:cNvGrpSpPr/>
        <p:nvPr/>
      </p:nvGrpSpPr>
      <p:grpSpPr>
        <a:xfrm>
          <a:off x="0" y="0"/>
          <a:ext cx="0" cy="0"/>
          <a:chOff x="0" y="0"/>
          <a:chExt cx="0" cy="0"/>
        </a:xfrm>
      </p:grpSpPr>
      <p:sp>
        <p:nvSpPr>
          <p:cNvPr id="190" name="Google Shape;190;g3715292d5cd_0_683"/>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1" name="Google Shape;191;g3715292d5cd_0_68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2"/>
        <p:cNvGrpSpPr/>
        <p:nvPr/>
      </p:nvGrpSpPr>
      <p:grpSpPr>
        <a:xfrm>
          <a:off x="0" y="0"/>
          <a:ext cx="0" cy="0"/>
          <a:chOff x="0" y="0"/>
          <a:chExt cx="0" cy="0"/>
        </a:xfrm>
      </p:grpSpPr>
      <p:sp>
        <p:nvSpPr>
          <p:cNvPr id="193" name="Google Shape;193;g3715292d5cd_0_686"/>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g3715292d5cd_0_68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g3715292d5cd_0_68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6" name="Google Shape;196;g3715292d5cd_0_68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7" name="Google Shape;197;g3715292d5cd_0_68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8"/>
        <p:cNvGrpSpPr/>
        <p:nvPr/>
      </p:nvGrpSpPr>
      <p:grpSpPr>
        <a:xfrm>
          <a:off x="0" y="0"/>
          <a:ext cx="0" cy="0"/>
          <a:chOff x="0" y="0"/>
          <a:chExt cx="0" cy="0"/>
        </a:xfrm>
      </p:grpSpPr>
      <p:sp>
        <p:nvSpPr>
          <p:cNvPr id="199" name="Google Shape;199;g3715292d5cd_0_69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g3715292d5cd_0_69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g3715292d5cd_0_69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02" name="Google Shape;202;g3715292d5cd_0_69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3" name="Google Shape;203;g3715292d5cd_0_69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4" name="Google Shape;204;g3715292d5cd_0_69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5"/>
        <p:cNvGrpSpPr/>
        <p:nvPr/>
      </p:nvGrpSpPr>
      <p:grpSpPr>
        <a:xfrm>
          <a:off x="0" y="0"/>
          <a:ext cx="0" cy="0"/>
          <a:chOff x="0" y="0"/>
          <a:chExt cx="0" cy="0"/>
        </a:xfrm>
      </p:grpSpPr>
      <p:sp>
        <p:nvSpPr>
          <p:cNvPr id="206" name="Google Shape;206;g3715292d5cd_0_69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g3715292d5cd_0_699"/>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g3715292d5cd_0_699"/>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209" name="Google Shape;209;g3715292d5cd_0_69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10"/>
        <p:cNvGrpSpPr/>
        <p:nvPr/>
      </p:nvGrpSpPr>
      <p:grpSpPr>
        <a:xfrm>
          <a:off x="0" y="0"/>
          <a:ext cx="0" cy="0"/>
          <a:chOff x="0" y="0"/>
          <a:chExt cx="0" cy="0"/>
        </a:xfrm>
      </p:grpSpPr>
      <p:sp>
        <p:nvSpPr>
          <p:cNvPr id="211" name="Google Shape;211;g3715292d5cd_0_70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3715292d5cd_0_70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g3715292d5cd_0_704"/>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14" name="Google Shape;214;g3715292d5cd_0_704"/>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215" name="Google Shape;215;g3715292d5cd_0_70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2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2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2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p24"/>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2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16"/>
        <p:cNvGrpSpPr/>
        <p:nvPr/>
      </p:nvGrpSpPr>
      <p:grpSpPr>
        <a:xfrm>
          <a:off x="0" y="0"/>
          <a:ext cx="0" cy="0"/>
          <a:chOff x="0" y="0"/>
          <a:chExt cx="0" cy="0"/>
        </a:xfrm>
      </p:grpSpPr>
      <p:sp>
        <p:nvSpPr>
          <p:cNvPr id="217" name="Google Shape;217;g3715292d5cd_0_710"/>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218" name="Google Shape;218;g3715292d5cd_0_71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219"/>
        <p:cNvGrpSpPr/>
        <p:nvPr/>
      </p:nvGrpSpPr>
      <p:grpSpPr>
        <a:xfrm>
          <a:off x="0" y="0"/>
          <a:ext cx="0" cy="0"/>
          <a:chOff x="0" y="0"/>
          <a:chExt cx="0" cy="0"/>
        </a:xfrm>
      </p:grpSpPr>
      <p:sp>
        <p:nvSpPr>
          <p:cNvPr id="220" name="Google Shape;220;g3715292d5cd_0_713"/>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g3715292d5cd_0_713"/>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g3715292d5cd_0_71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223" name="Google Shape;223;g3715292d5cd_0_713"/>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24" name="Google Shape;224;g3715292d5cd_0_71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225" name="Google Shape;225;g3715292d5cd_0_71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226"/>
        <p:cNvGrpSpPr/>
        <p:nvPr/>
      </p:nvGrpSpPr>
      <p:grpSpPr>
        <a:xfrm>
          <a:off x="0" y="0"/>
          <a:ext cx="0" cy="0"/>
          <a:chOff x="0" y="0"/>
          <a:chExt cx="0" cy="0"/>
        </a:xfrm>
      </p:grpSpPr>
      <p:sp>
        <p:nvSpPr>
          <p:cNvPr id="227" name="Google Shape;227;g3715292d5cd_0_72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g3715292d5cd_0_72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g3715292d5cd_0_720"/>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30" name="Google Shape;230;g3715292d5cd_0_7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231"/>
        <p:cNvGrpSpPr/>
        <p:nvPr/>
      </p:nvGrpSpPr>
      <p:grpSpPr>
        <a:xfrm>
          <a:off x="0" y="0"/>
          <a:ext cx="0" cy="0"/>
          <a:chOff x="0" y="0"/>
          <a:chExt cx="0" cy="0"/>
        </a:xfrm>
      </p:grpSpPr>
      <p:sp>
        <p:nvSpPr>
          <p:cNvPr id="232" name="Google Shape;232;g3715292d5cd_0_725"/>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233" name="Google Shape;233;g3715292d5cd_0_725"/>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234" name="Google Shape;234;g3715292d5cd_0_7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235"/>
        <p:cNvGrpSpPr/>
        <p:nvPr/>
      </p:nvGrpSpPr>
      <p:grpSpPr>
        <a:xfrm>
          <a:off x="0" y="0"/>
          <a:ext cx="0" cy="0"/>
          <a:chOff x="0" y="0"/>
          <a:chExt cx="0" cy="0"/>
        </a:xfrm>
      </p:grpSpPr>
      <p:sp>
        <p:nvSpPr>
          <p:cNvPr id="236" name="Google Shape;236;g3715292d5cd_0_7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25"/>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2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2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p25"/>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25"/>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p2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26"/>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6"/>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p2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27"/>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27"/>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27"/>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p2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4"/>
        <p:cNvGrpSpPr/>
        <p:nvPr/>
      </p:nvGrpSpPr>
      <p:grpSpPr>
        <a:xfrm>
          <a:off x="0" y="0"/>
          <a:ext cx="0" cy="0"/>
          <a:chOff x="0" y="0"/>
          <a:chExt cx="0" cy="0"/>
        </a:xfrm>
      </p:grpSpPr>
      <p:sp>
        <p:nvSpPr>
          <p:cNvPr id="45" name="Google Shape;45;p28"/>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p2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29"/>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p29"/>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p2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p2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terial">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p2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p2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63"/>
        <p:cNvGrpSpPr/>
        <p:nvPr/>
      </p:nvGrpSpPr>
      <p:grpSpPr>
        <a:xfrm>
          <a:off x="0" y="0"/>
          <a:ext cx="0" cy="0"/>
          <a:chOff x="0" y="0"/>
          <a:chExt cx="0" cy="0"/>
        </a:xfrm>
      </p:grpSpPr>
      <p:sp>
        <p:nvSpPr>
          <p:cNvPr id="64" name="Google Shape;64;g3715292d5cd_0_210"/>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292d5cd_0_210"/>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292d5cd_0_21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1"/>
        <p:cNvGrpSpPr/>
        <p:nvPr/>
      </p:nvGrpSpPr>
      <p:grpSpPr>
        <a:xfrm>
          <a:off x="0" y="0"/>
          <a:ext cx="0" cy="0"/>
          <a:chOff x="0" y="0"/>
          <a:chExt cx="0" cy="0"/>
        </a:xfrm>
      </p:grpSpPr>
      <p:sp>
        <p:nvSpPr>
          <p:cNvPr id="122" name="Google Shape;122;g3715292d5cd_0_615"/>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g3715292d5cd_0_615"/>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g3715292d5cd_0_6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9"/>
        <p:cNvGrpSpPr/>
        <p:nvPr/>
      </p:nvGrpSpPr>
      <p:grpSpPr>
        <a:xfrm>
          <a:off x="0" y="0"/>
          <a:ext cx="0" cy="0"/>
          <a:chOff x="0" y="0"/>
          <a:chExt cx="0" cy="0"/>
        </a:xfrm>
      </p:grpSpPr>
      <p:sp>
        <p:nvSpPr>
          <p:cNvPr id="180" name="Google Shape;180;g3715292d5cd_0_67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81" name="Google Shape;181;g3715292d5cd_0_673"/>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82" name="Google Shape;182;g3715292d5cd_0_67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ES"/>
              <a:t>‹Nº›</a:t>
            </a:fld>
            <a:endParaRPr/>
          </a:p>
        </p:txBody>
      </p: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gomez@umh.es" TargetMode="External"/><Relationship Id="rId7"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mailto:a.lara@umh.es"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3.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hyperlink" Target="mailto:a.lara@umh.es" TargetMode="External"/><Relationship Id="rId2" Type="http://schemas.openxmlformats.org/officeDocument/2006/relationships/notesSlide" Target="../notesSlides/notesSlide15.xml"/><Relationship Id="rId1" Type="http://schemas.openxmlformats.org/officeDocument/2006/relationships/slideLayout" Target="../slideLayouts/slideLayout34.xml"/><Relationship Id="rId6" Type="http://schemas.openxmlformats.org/officeDocument/2006/relationships/hyperlink" Target="mailto:a.gomez@umh.es"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7"/>
        <p:cNvGrpSpPr/>
        <p:nvPr/>
      </p:nvGrpSpPr>
      <p:grpSpPr>
        <a:xfrm>
          <a:off x="0" y="0"/>
          <a:ext cx="0" cy="0"/>
          <a:chOff x="0" y="0"/>
          <a:chExt cx="0" cy="0"/>
        </a:xfrm>
      </p:grpSpPr>
      <p:sp>
        <p:nvSpPr>
          <p:cNvPr id="248" name="Google Shape;248;g3715292d5cd_0_198"/>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49" name="Google Shape;249;g3715292d5cd_0_198"/>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ES" sz="4000">
                <a:solidFill>
                  <a:schemeClr val="dk2"/>
                </a:solidFill>
              </a:rPr>
              <a:t>Saving my territory</a:t>
            </a:r>
            <a:endParaRPr/>
          </a:p>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Research and Scientific Method Workshop</a:t>
            </a:r>
            <a:endParaRPr sz="3000" b="0" i="0" u="none" strike="noStrike" cap="none">
              <a:solidFill>
                <a:srgbClr val="C00000"/>
              </a:solidFill>
              <a:latin typeface="Bebas Neue"/>
              <a:ea typeface="Bebas Neue"/>
              <a:cs typeface="Bebas Neue"/>
              <a:sym typeface="Bebas Neue"/>
            </a:endParaRPr>
          </a:p>
        </p:txBody>
      </p:sp>
      <p:sp>
        <p:nvSpPr>
          <p:cNvPr id="250" name="Google Shape;250;g3715292d5cd_0_198"/>
          <p:cNvSpPr txBox="1"/>
          <p:nvPr/>
        </p:nvSpPr>
        <p:spPr>
          <a:xfrm>
            <a:off x="539750" y="2454616"/>
            <a:ext cx="80964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es-ES" sz="1200" b="1" i="0" u="none" strike="noStrike" cap="none">
                <a:solidFill>
                  <a:schemeClr val="dk2"/>
                </a:solidFill>
                <a:latin typeface="Arial"/>
                <a:ea typeface="Arial"/>
                <a:cs typeface="Arial"/>
                <a:sym typeface="Arial"/>
              </a:rPr>
              <a:t>Ángeles Gómez Martínez</a:t>
            </a:r>
            <a:endParaRPr sz="1200" b="1"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None/>
            </a:pPr>
            <a:r>
              <a:rPr lang="es-ES" sz="1200" b="0" i="0" u="sng" strike="noStrike" cap="none">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a.gomez@umh.es</a:t>
            </a:r>
            <a:r>
              <a:rPr lang="es-ES" sz="1200" b="0" i="0" u="none" strike="noStrike" cap="none">
                <a:solidFill>
                  <a:schemeClr val="dk2"/>
                </a:solidFill>
                <a:latin typeface="Arial"/>
                <a:ea typeface="Arial"/>
                <a:cs typeface="Arial"/>
                <a:sym typeface="Arial"/>
              </a:rPr>
              <a:t> </a:t>
            </a:r>
            <a:br>
              <a:rPr lang="es-ES" sz="1200" b="0" i="0" u="none" strike="noStrike" cap="none">
                <a:solidFill>
                  <a:schemeClr val="dk2"/>
                </a:solidFill>
                <a:latin typeface="Arial"/>
                <a:ea typeface="Arial"/>
                <a:cs typeface="Arial"/>
                <a:sym typeface="Arial"/>
              </a:rPr>
            </a:br>
            <a:endParaRPr sz="12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None/>
            </a:pPr>
            <a:r>
              <a:rPr lang="es-ES" sz="1200" b="1" i="0" u="none" strike="noStrike" cap="none">
                <a:solidFill>
                  <a:schemeClr val="dk2"/>
                </a:solidFill>
                <a:latin typeface="Arial"/>
                <a:ea typeface="Arial"/>
                <a:cs typeface="Arial"/>
                <a:sym typeface="Arial"/>
              </a:rPr>
              <a:t>Begoña Ivars Nicolás</a:t>
            </a:r>
            <a:endParaRPr/>
          </a:p>
          <a:p>
            <a:pPr marL="0" marR="0" lvl="0" indent="0" algn="ctr" rtl="0">
              <a:lnSpc>
                <a:spcPct val="100000"/>
              </a:lnSpc>
              <a:spcBef>
                <a:spcPts val="0"/>
              </a:spcBef>
              <a:spcAft>
                <a:spcPts val="0"/>
              </a:spcAft>
              <a:buNone/>
            </a:pPr>
            <a:r>
              <a:rPr lang="es-ES" sz="1200" b="0" i="0" u="sng" strike="noStrike" cap="none">
                <a:solidFill>
                  <a:schemeClr val="dk2"/>
                </a:solidFill>
                <a:latin typeface="Arial"/>
                <a:ea typeface="Arial"/>
                <a:cs typeface="Arial"/>
                <a:sym typeface="Arial"/>
                <a:hlinkClick r:id="rId4">
                  <a:extLst>
                    <a:ext uri="{A12FA001-AC4F-418D-AE19-62706E023703}">
                      <ahyp:hlinkClr xmlns:ahyp="http://schemas.microsoft.com/office/drawing/2018/hyperlinkcolor" val="tx"/>
                    </a:ext>
                  </a:extLst>
                </a:hlinkClick>
              </a:rPr>
              <a:t>bivars@umh.es</a:t>
            </a:r>
            <a:r>
              <a:rPr lang="es-ES" sz="1200" b="0" i="0" u="none" strike="noStrike" cap="none">
                <a:solidFill>
                  <a:schemeClr val="dk2"/>
                </a:solidFill>
                <a:latin typeface="Arial"/>
                <a:ea typeface="Arial"/>
                <a:cs typeface="Arial"/>
                <a:sym typeface="Arial"/>
              </a:rPr>
              <a:t> </a:t>
            </a:r>
            <a:endParaRPr sz="1200" b="0" i="0" u="none" strike="noStrike" cap="none">
              <a:solidFill>
                <a:schemeClr val="dk2"/>
              </a:solidFill>
              <a:latin typeface="Arial"/>
              <a:ea typeface="Arial"/>
              <a:cs typeface="Arial"/>
              <a:sym typeface="Arial"/>
            </a:endParaRPr>
          </a:p>
        </p:txBody>
      </p:sp>
      <p:grpSp>
        <p:nvGrpSpPr>
          <p:cNvPr id="251" name="Google Shape;251;g3715292d5cd_0_198"/>
          <p:cNvGrpSpPr/>
          <p:nvPr/>
        </p:nvGrpSpPr>
        <p:grpSpPr>
          <a:xfrm>
            <a:off x="1560797" y="4169916"/>
            <a:ext cx="6335656" cy="594167"/>
            <a:chOff x="1280599" y="4169916"/>
            <a:chExt cx="6335656" cy="594167"/>
          </a:xfrm>
        </p:grpSpPr>
        <p:grpSp>
          <p:nvGrpSpPr>
            <p:cNvPr id="252" name="Google Shape;252;g3715292d5cd_0_198"/>
            <p:cNvGrpSpPr/>
            <p:nvPr/>
          </p:nvGrpSpPr>
          <p:grpSpPr>
            <a:xfrm>
              <a:off x="6337375" y="4169916"/>
              <a:ext cx="1278880" cy="594167"/>
              <a:chOff x="-2844824" y="2492896"/>
              <a:chExt cx="3200400" cy="1486904"/>
            </a:xfrm>
          </p:grpSpPr>
          <p:pic>
            <p:nvPicPr>
              <p:cNvPr id="253" name="Google Shape;253;g3715292d5cd_0_198"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254" name="Google Shape;254;g3715292d5cd_0_198"/>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55" name="Google Shape;255;g3715292d5cd_0_198"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256" name="Google Shape;256;g3715292d5cd_0_198"/>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3"/>
          <p:cNvSpPr txBox="1"/>
          <p:nvPr/>
        </p:nvSpPr>
        <p:spPr>
          <a:xfrm>
            <a:off x="3048000" y="4012334"/>
            <a:ext cx="2859741" cy="458603"/>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Was the hypothesis correct?</a:t>
            </a:r>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56" name="Google Shape;456;p13"/>
          <p:cNvSpPr/>
          <p:nvPr/>
        </p:nvSpPr>
        <p:spPr>
          <a:xfrm>
            <a:off x="3048000" y="4012333"/>
            <a:ext cx="2859741" cy="458603"/>
          </a:xfrm>
          <a:custGeom>
            <a:avLst/>
            <a:gdLst/>
            <a:ahLst/>
            <a:cxnLst/>
            <a:rect l="l" t="t" r="r" b="b"/>
            <a:pathLst>
              <a:path w="2859741" h="458603" extrusionOk="0">
                <a:moveTo>
                  <a:pt x="21214" y="13151"/>
                </a:moveTo>
                <a:cubicBezTo>
                  <a:pt x="46558" y="-22416"/>
                  <a:pt x="2701142" y="14652"/>
                  <a:pt x="2837373" y="13151"/>
                </a:cubicBezTo>
                <a:cubicBezTo>
                  <a:pt x="2888914" y="59663"/>
                  <a:pt x="2851090" y="306240"/>
                  <a:pt x="2837373" y="452285"/>
                </a:cubicBezTo>
                <a:cubicBezTo>
                  <a:pt x="2229611" y="587221"/>
                  <a:pt x="384942" y="296443"/>
                  <a:pt x="45418" y="453827"/>
                </a:cubicBezTo>
                <a:cubicBezTo>
                  <a:pt x="41825" y="305483"/>
                  <a:pt x="-32635" y="170553"/>
                  <a:pt x="21214" y="131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57" name="Google Shape;457;p1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58" name="Google Shape;458;p13"/>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4. Analysis of results:</a:t>
            </a:r>
            <a:endParaRPr/>
          </a:p>
          <a:p>
            <a:pPr marL="0" lvl="0" indent="0" algn="l" rtl="0">
              <a:lnSpc>
                <a:spcPct val="115000"/>
              </a:lnSpc>
              <a:spcBef>
                <a:spcPts val="0"/>
              </a:spcBef>
              <a:spcAft>
                <a:spcPts val="0"/>
              </a:spcAft>
              <a:buSzPts val="1800"/>
              <a:buNone/>
            </a:pPr>
            <a:r>
              <a:rPr lang="es-ES" sz="1400">
                <a:solidFill>
                  <a:schemeClr val="dk2"/>
                </a:solidFill>
                <a:highlight>
                  <a:srgbClr val="CBBFC3"/>
                </a:highlight>
                <a:latin typeface="Arial"/>
                <a:ea typeface="Arial"/>
                <a:cs typeface="Arial"/>
                <a:sym typeface="Arial"/>
              </a:rPr>
              <a:t>The data are recorded </a:t>
            </a:r>
            <a:r>
              <a:rPr lang="es-ES" sz="1400">
                <a:solidFill>
                  <a:schemeClr val="dk2"/>
                </a:solidFill>
                <a:latin typeface="Arial"/>
                <a:ea typeface="Arial"/>
                <a:cs typeface="Arial"/>
                <a:sym typeface="Arial"/>
              </a:rPr>
              <a:t>in tables and graphs to show differences in growth between plants exposed to different levels of sunlight.</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data may show that:</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plant with lots of light grows faster and taller.</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plant with not much light grows, but more slowly and it's smaller.</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plant in total darkness or under artificial light does not grow or grows very little, and may show signs of stress, such as yellowing leaves.</a:t>
            </a:r>
            <a:endParaRPr sz="1400">
              <a:solidFill>
                <a:schemeClr val="dk2"/>
              </a:solidFill>
              <a:latin typeface="Arial"/>
              <a:ea typeface="Arial"/>
              <a:cs typeface="Arial"/>
              <a:sym typeface="Arial"/>
            </a:endParaRPr>
          </a:p>
          <a:p>
            <a:pPr marL="457200" lvl="0" indent="0" algn="l" rtl="0">
              <a:lnSpc>
                <a:spcPct val="115000"/>
              </a:lnSpc>
              <a:spcBef>
                <a:spcPts val="0"/>
              </a:spcBef>
              <a:spcAft>
                <a:spcPts val="0"/>
              </a:spcAft>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59" name="Google Shape;459;p13"/>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60" name="Google Shape;460;p1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61" name="Google Shape;461;p1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4"/>
          <p:cNvSpPr txBox="1"/>
          <p:nvPr/>
        </p:nvSpPr>
        <p:spPr>
          <a:xfrm>
            <a:off x="2505634" y="3353430"/>
            <a:ext cx="3868271" cy="976524"/>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What can we do with these results?</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Can the scientific community use them for other research?</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67" name="Google Shape;467;p14"/>
          <p:cNvSpPr/>
          <p:nvPr/>
        </p:nvSpPr>
        <p:spPr>
          <a:xfrm>
            <a:off x="2505634" y="3353428"/>
            <a:ext cx="3868271" cy="976524"/>
          </a:xfrm>
          <a:custGeom>
            <a:avLst/>
            <a:gdLst/>
            <a:ahLst/>
            <a:cxnLst/>
            <a:rect l="l" t="t" r="r" b="b"/>
            <a:pathLst>
              <a:path w="3868271" h="976524" extrusionOk="0">
                <a:moveTo>
                  <a:pt x="28695" y="28004"/>
                </a:moveTo>
                <a:cubicBezTo>
                  <a:pt x="73930" y="-33718"/>
                  <a:pt x="3664821" y="21083"/>
                  <a:pt x="3838015" y="28004"/>
                </a:cubicBezTo>
                <a:cubicBezTo>
                  <a:pt x="3944506" y="132075"/>
                  <a:pt x="3819946" y="652998"/>
                  <a:pt x="3838015" y="963071"/>
                </a:cubicBezTo>
                <a:cubicBezTo>
                  <a:pt x="2512439" y="1026339"/>
                  <a:pt x="804166" y="1079841"/>
                  <a:pt x="61435" y="966356"/>
                </a:cubicBezTo>
                <a:cubicBezTo>
                  <a:pt x="49227" y="647988"/>
                  <a:pt x="-27145" y="369317"/>
                  <a:pt x="28695" y="2800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8" name="Google Shape;468;p1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69" name="Google Shape;469;p14"/>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5. Conclusion: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Depending on the results obtained, </a:t>
            </a:r>
            <a:r>
              <a:rPr lang="es-ES" sz="1400">
                <a:solidFill>
                  <a:schemeClr val="dk2"/>
                </a:solidFill>
                <a:highlight>
                  <a:srgbClr val="CBBFC3"/>
                </a:highlight>
                <a:latin typeface="Arial"/>
                <a:ea typeface="Arial"/>
                <a:cs typeface="Arial"/>
                <a:sym typeface="Arial"/>
              </a:rPr>
              <a:t>we can conclude whether the hypothesis was correct </a:t>
            </a:r>
            <a:r>
              <a:rPr lang="es-ES" sz="1400">
                <a:solidFill>
                  <a:schemeClr val="dk2"/>
                </a:solidFill>
                <a:latin typeface="Arial"/>
                <a:ea typeface="Arial"/>
                <a:cs typeface="Arial"/>
                <a:sym typeface="Arial"/>
              </a:rPr>
              <a:t>or incorrect (or whether the experiment needs to be repeated under other conditions).</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In this case, we can conclude that sunlight is essential for optimal plant growth and that plants that receive more light grow more quickly.</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70" name="Google Shape;470;p1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71" name="Google Shape;471;p1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72" name="Google Shape;472;p1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1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78" name="Google Shape;478;p15"/>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6. Communication of Results:</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conclusions and methodologies used can be presented in the form of a </a:t>
            </a:r>
            <a:r>
              <a:rPr lang="es-ES" sz="1400">
                <a:solidFill>
                  <a:schemeClr val="dk2"/>
                </a:solidFill>
                <a:highlight>
                  <a:srgbClr val="CBBFC3"/>
                </a:highlight>
                <a:latin typeface="Arial"/>
                <a:ea typeface="Arial"/>
                <a:cs typeface="Arial"/>
                <a:sym typeface="Arial"/>
              </a:rPr>
              <a:t>report, article or presentation.</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This must include:</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initial question.</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hypothesis.</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procedure.</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data collected (with graphs or as clearly as possible).</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conclusions.</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79" name="Google Shape;479;p1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80" name="Google Shape;480;p1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81" name="Google Shape;481;p1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7"/>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96" name="Google Shape;496;p17"/>
          <p:cNvSpPr txBox="1"/>
          <p:nvPr/>
        </p:nvSpPr>
        <p:spPr>
          <a:xfrm>
            <a:off x="2333715" y="3836357"/>
            <a:ext cx="3291851" cy="652122"/>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Write a list of proposals/problems you see in your surroundings</a:t>
            </a:r>
            <a:endParaRPr/>
          </a:p>
        </p:txBody>
      </p:sp>
      <p:sp>
        <p:nvSpPr>
          <p:cNvPr id="497" name="Google Shape;497;p17"/>
          <p:cNvSpPr txBox="1"/>
          <p:nvPr/>
        </p:nvSpPr>
        <p:spPr>
          <a:xfrm>
            <a:off x="3762667" y="3251785"/>
            <a:ext cx="2531114" cy="447252"/>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Consider possible solutions</a:t>
            </a:r>
            <a:endParaRPr/>
          </a:p>
          <a:p>
            <a:pPr marL="0" marR="0" lvl="0" indent="0" algn="r" rtl="0">
              <a:lnSpc>
                <a:spcPct val="115000"/>
              </a:lnSpc>
              <a:spcBef>
                <a:spcPts val="0"/>
              </a:spcBef>
              <a:spcAft>
                <a:spcPts val="0"/>
              </a:spcAft>
              <a:buClr>
                <a:schemeClr val="lt2"/>
              </a:buClr>
              <a:buSzPts val="1800"/>
              <a:buFont typeface="Roboto"/>
              <a:buNone/>
            </a:pPr>
            <a:r>
              <a:rPr lang="es-ES" sz="1400" b="0" i="0" u="none" strike="noStrike" cap="none">
                <a:solidFill>
                  <a:schemeClr val="dk2"/>
                </a:solidFill>
                <a:latin typeface="Arial"/>
                <a:ea typeface="Arial"/>
                <a:cs typeface="Arial"/>
                <a:sym typeface="Arial"/>
              </a:rPr>
              <a:t> </a:t>
            </a:r>
            <a:endParaRPr/>
          </a:p>
        </p:txBody>
      </p:sp>
      <p:sp>
        <p:nvSpPr>
          <p:cNvPr id="498" name="Google Shape;498;p17"/>
          <p:cNvSpPr txBox="1"/>
          <p:nvPr/>
        </p:nvSpPr>
        <p:spPr>
          <a:xfrm>
            <a:off x="4139630" y="2478927"/>
            <a:ext cx="2894276" cy="602476"/>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Explain how these solutions could be carried out</a:t>
            </a:r>
            <a:endParaRPr/>
          </a:p>
          <a:p>
            <a:pPr marL="0" marR="0" lvl="0" indent="0" algn="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99" name="Google Shape;499;p17"/>
          <p:cNvSpPr txBox="1"/>
          <p:nvPr/>
        </p:nvSpPr>
        <p:spPr>
          <a:xfrm>
            <a:off x="4531008" y="1701022"/>
            <a:ext cx="3241933" cy="652122"/>
          </a:xfrm>
          <a:prstGeom prst="rect">
            <a:avLst/>
          </a:prstGeom>
          <a:solidFill>
            <a:srgbClr val="FFEBEB"/>
          </a:solidFill>
          <a:ln>
            <a:noFill/>
          </a:ln>
        </p:spPr>
        <p:txBody>
          <a:bodyPr spcFirstLastPara="1" wrap="square" lIns="91425" tIns="91425" rIns="91425" bIns="91425" anchor="t" anchorCtr="0">
            <a:noAutofit/>
          </a:bodyPr>
          <a:lstStyle/>
          <a:p>
            <a:pPr marL="0" marR="0" lvl="0" indent="0" algn="r" rtl="0">
              <a:lnSpc>
                <a:spcPct val="115000"/>
              </a:lnSpc>
              <a:spcBef>
                <a:spcPts val="0"/>
              </a:spcBef>
              <a:spcAft>
                <a:spcPts val="0"/>
              </a:spcAft>
              <a:buClr>
                <a:schemeClr val="lt2"/>
              </a:buClr>
              <a:buSzPts val="1800"/>
              <a:buFont typeface="Roboto"/>
              <a:buNone/>
            </a:pPr>
            <a:r>
              <a:rPr lang="es-ES">
                <a:solidFill>
                  <a:schemeClr val="dk2"/>
                </a:solidFill>
              </a:rPr>
              <a:t>Explain the pros and cons of each proposed solution</a:t>
            </a:r>
            <a:endParaRPr/>
          </a:p>
          <a:p>
            <a:pPr marL="0" marR="0" lvl="0" indent="0" algn="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500" name="Google Shape;500;p17"/>
          <p:cNvSpPr/>
          <p:nvPr/>
        </p:nvSpPr>
        <p:spPr>
          <a:xfrm>
            <a:off x="2297934" y="3815030"/>
            <a:ext cx="3327633" cy="673450"/>
          </a:xfrm>
          <a:custGeom>
            <a:avLst/>
            <a:gdLst/>
            <a:ahLst/>
            <a:cxnLst/>
            <a:rect l="l" t="t" r="r" b="b"/>
            <a:pathLst>
              <a:path w="3327633" h="673450" extrusionOk="0">
                <a:moveTo>
                  <a:pt x="24685" y="19312"/>
                </a:moveTo>
                <a:cubicBezTo>
                  <a:pt x="57386" y="-28088"/>
                  <a:pt x="3142824" y="19276"/>
                  <a:pt x="3301606" y="19312"/>
                </a:cubicBezTo>
                <a:cubicBezTo>
                  <a:pt x="3372795" y="88912"/>
                  <a:pt x="3313369" y="449741"/>
                  <a:pt x="3301606" y="664172"/>
                </a:cubicBezTo>
                <a:cubicBezTo>
                  <a:pt x="1936776" y="799724"/>
                  <a:pt x="1021448" y="508566"/>
                  <a:pt x="52849" y="666437"/>
                </a:cubicBezTo>
                <a:cubicBezTo>
                  <a:pt x="29158" y="438522"/>
                  <a:pt x="-13468" y="261390"/>
                  <a:pt x="24685" y="1931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1" name="Google Shape;501;p17"/>
          <p:cNvSpPr/>
          <p:nvPr/>
        </p:nvSpPr>
        <p:spPr>
          <a:xfrm>
            <a:off x="4154571" y="2449256"/>
            <a:ext cx="2894275" cy="655011"/>
          </a:xfrm>
          <a:custGeom>
            <a:avLst/>
            <a:gdLst/>
            <a:ahLst/>
            <a:cxnLst/>
            <a:rect l="l" t="t" r="r" b="b"/>
            <a:pathLst>
              <a:path w="2894275" h="655011" extrusionOk="0">
                <a:moveTo>
                  <a:pt x="21470" y="18783"/>
                </a:moveTo>
                <a:cubicBezTo>
                  <a:pt x="59158" y="-20702"/>
                  <a:pt x="2736056" y="16873"/>
                  <a:pt x="2871637" y="18783"/>
                </a:cubicBezTo>
                <a:cubicBezTo>
                  <a:pt x="2929593" y="84983"/>
                  <a:pt x="2863087" y="437970"/>
                  <a:pt x="2871637" y="645987"/>
                </a:cubicBezTo>
                <a:cubicBezTo>
                  <a:pt x="1897457" y="674879"/>
                  <a:pt x="611596" y="677134"/>
                  <a:pt x="45966" y="648190"/>
                </a:cubicBezTo>
                <a:cubicBezTo>
                  <a:pt x="23004" y="426559"/>
                  <a:pt x="238" y="258435"/>
                  <a:pt x="21470" y="18783"/>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2" name="Google Shape;502;p17"/>
          <p:cNvSpPr/>
          <p:nvPr/>
        </p:nvSpPr>
        <p:spPr>
          <a:xfrm>
            <a:off x="3762667" y="3251785"/>
            <a:ext cx="2566035" cy="443449"/>
          </a:xfrm>
          <a:custGeom>
            <a:avLst/>
            <a:gdLst/>
            <a:ahLst/>
            <a:cxnLst/>
            <a:rect l="l" t="t" r="r" b="b"/>
            <a:pathLst>
              <a:path w="2566035" h="443449" extrusionOk="0">
                <a:moveTo>
                  <a:pt x="19035" y="12716"/>
                </a:moveTo>
                <a:cubicBezTo>
                  <a:pt x="44075" y="-19606"/>
                  <a:pt x="2425209" y="13077"/>
                  <a:pt x="2545965" y="12716"/>
                </a:cubicBezTo>
                <a:cubicBezTo>
                  <a:pt x="2579048" y="54678"/>
                  <a:pt x="2548271" y="296416"/>
                  <a:pt x="2545965" y="437340"/>
                </a:cubicBezTo>
                <a:cubicBezTo>
                  <a:pt x="2068359" y="572224"/>
                  <a:pt x="398050" y="281422"/>
                  <a:pt x="40753" y="438831"/>
                </a:cubicBezTo>
                <a:cubicBezTo>
                  <a:pt x="28300" y="290477"/>
                  <a:pt x="-8062" y="174880"/>
                  <a:pt x="19035" y="1271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3" name="Google Shape;503;p17"/>
          <p:cNvSpPr/>
          <p:nvPr/>
        </p:nvSpPr>
        <p:spPr>
          <a:xfrm>
            <a:off x="4538298" y="1697219"/>
            <a:ext cx="3214244" cy="652122"/>
          </a:xfrm>
          <a:custGeom>
            <a:avLst/>
            <a:gdLst/>
            <a:ahLst/>
            <a:cxnLst/>
            <a:rect l="l" t="t" r="r" b="b"/>
            <a:pathLst>
              <a:path w="3214244" h="652122" extrusionOk="0">
                <a:moveTo>
                  <a:pt x="23844" y="18701"/>
                </a:moveTo>
                <a:cubicBezTo>
                  <a:pt x="58270" y="-25425"/>
                  <a:pt x="3057362" y="10526"/>
                  <a:pt x="3189104" y="18701"/>
                </a:cubicBezTo>
                <a:cubicBezTo>
                  <a:pt x="3244047" y="83171"/>
                  <a:pt x="3213733" y="435074"/>
                  <a:pt x="3189104" y="643138"/>
                </a:cubicBezTo>
                <a:cubicBezTo>
                  <a:pt x="2549813" y="778185"/>
                  <a:pt x="784448" y="487622"/>
                  <a:pt x="51048" y="645331"/>
                </a:cubicBezTo>
                <a:cubicBezTo>
                  <a:pt x="29138" y="425199"/>
                  <a:pt x="-24289" y="247687"/>
                  <a:pt x="23844" y="1870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04" name="Google Shape;504;p17"/>
          <p:cNvSpPr/>
          <p:nvPr/>
        </p:nvSpPr>
        <p:spPr>
          <a:xfrm rot="-331623" flipH="1">
            <a:off x="1489071" y="1320067"/>
            <a:ext cx="2328653" cy="1892264"/>
          </a:xfrm>
          <a:prstGeom prst="wedgeEllipseCallout">
            <a:avLst>
              <a:gd name="adj1" fmla="val 59901"/>
              <a:gd name="adj2" fmla="val 30413"/>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505" name="Google Shape;505;p17"/>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Saving my territory…</a:t>
            </a:r>
            <a:endParaRPr sz="20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3200"/>
              <a:buFont typeface="Roboto"/>
              <a:buNone/>
            </a:pPr>
            <a:endParaRPr sz="2000" b="0" i="0" u="none" strike="noStrike" cap="none">
              <a:solidFill>
                <a:srgbClr val="C00000"/>
              </a:solidFill>
              <a:latin typeface="Arial"/>
              <a:ea typeface="Arial"/>
              <a:cs typeface="Arial"/>
              <a:sym typeface="Arial"/>
            </a:endParaRPr>
          </a:p>
        </p:txBody>
      </p:sp>
      <p:grpSp>
        <p:nvGrpSpPr>
          <p:cNvPr id="506" name="Google Shape;506;p17"/>
          <p:cNvGrpSpPr/>
          <p:nvPr/>
        </p:nvGrpSpPr>
        <p:grpSpPr>
          <a:xfrm>
            <a:off x="4963939" y="1843639"/>
            <a:ext cx="3632894" cy="2707249"/>
            <a:chOff x="3554232" y="922047"/>
            <a:chExt cx="4870229" cy="3629316"/>
          </a:xfrm>
        </p:grpSpPr>
        <p:cxnSp>
          <p:nvCxnSpPr>
            <p:cNvPr id="507" name="Google Shape;507;p17"/>
            <p:cNvCxnSpPr/>
            <p:nvPr/>
          </p:nvCxnSpPr>
          <p:spPr>
            <a:xfrm rot="10800000" flipH="1">
              <a:off x="3554232" y="3644123"/>
              <a:ext cx="1944084" cy="907240"/>
            </a:xfrm>
            <a:prstGeom prst="bentConnector3">
              <a:avLst>
                <a:gd name="adj1" fmla="val 50000"/>
              </a:avLst>
            </a:prstGeom>
            <a:noFill/>
            <a:ln w="9525" cap="flat" cmpd="sng">
              <a:solidFill>
                <a:srgbClr val="C00000"/>
              </a:solidFill>
              <a:prstDash val="solid"/>
              <a:round/>
              <a:headEnd type="none" w="sm" len="sm"/>
              <a:tailEnd type="none" w="sm" len="sm"/>
            </a:ln>
          </p:spPr>
        </p:cxnSp>
        <p:cxnSp>
          <p:nvCxnSpPr>
            <p:cNvPr id="508" name="Google Shape;508;p17"/>
            <p:cNvCxnSpPr/>
            <p:nvPr/>
          </p:nvCxnSpPr>
          <p:spPr>
            <a:xfrm rot="10800000" flipH="1">
              <a:off x="4526274" y="2736883"/>
              <a:ext cx="1944084" cy="907240"/>
            </a:xfrm>
            <a:prstGeom prst="bentConnector3">
              <a:avLst>
                <a:gd name="adj1" fmla="val 50000"/>
              </a:avLst>
            </a:prstGeom>
            <a:noFill/>
            <a:ln w="9525" cap="flat" cmpd="sng">
              <a:solidFill>
                <a:srgbClr val="C00000"/>
              </a:solidFill>
              <a:prstDash val="solid"/>
              <a:round/>
              <a:headEnd type="none" w="sm" len="sm"/>
              <a:tailEnd type="none" w="sm" len="sm"/>
            </a:ln>
          </p:spPr>
        </p:cxnSp>
        <p:cxnSp>
          <p:nvCxnSpPr>
            <p:cNvPr id="509" name="Google Shape;509;p17"/>
            <p:cNvCxnSpPr/>
            <p:nvPr/>
          </p:nvCxnSpPr>
          <p:spPr>
            <a:xfrm rot="10800000" flipH="1">
              <a:off x="5508335" y="1828177"/>
              <a:ext cx="1944084" cy="907240"/>
            </a:xfrm>
            <a:prstGeom prst="bentConnector3">
              <a:avLst>
                <a:gd name="adj1" fmla="val 50000"/>
              </a:avLst>
            </a:prstGeom>
            <a:noFill/>
            <a:ln w="9525" cap="flat" cmpd="sng">
              <a:solidFill>
                <a:srgbClr val="C00000"/>
              </a:solidFill>
              <a:prstDash val="solid"/>
              <a:round/>
              <a:headEnd type="none" w="sm" len="sm"/>
              <a:tailEnd type="none" w="sm" len="sm"/>
            </a:ln>
          </p:spPr>
        </p:cxnSp>
        <p:cxnSp>
          <p:nvCxnSpPr>
            <p:cNvPr id="510" name="Google Shape;510;p17"/>
            <p:cNvCxnSpPr/>
            <p:nvPr/>
          </p:nvCxnSpPr>
          <p:spPr>
            <a:xfrm rot="10800000" flipH="1">
              <a:off x="6480377" y="922047"/>
              <a:ext cx="1944084" cy="907240"/>
            </a:xfrm>
            <a:prstGeom prst="bentConnector3">
              <a:avLst>
                <a:gd name="adj1" fmla="val 50000"/>
              </a:avLst>
            </a:prstGeom>
            <a:noFill/>
            <a:ln w="9525" cap="flat" cmpd="sng">
              <a:solidFill>
                <a:srgbClr val="C00000"/>
              </a:solidFill>
              <a:prstDash val="solid"/>
              <a:round/>
              <a:headEnd type="none" w="sm" len="sm"/>
              <a:tailEnd type="triangle" w="med" len="med"/>
            </a:ln>
          </p:spPr>
        </p:cxnSp>
      </p:grpSp>
      <p:sp>
        <p:nvSpPr>
          <p:cNvPr id="511" name="Google Shape;511;p17"/>
          <p:cNvSpPr txBox="1"/>
          <p:nvPr/>
        </p:nvSpPr>
        <p:spPr>
          <a:xfrm>
            <a:off x="3198424" y="3216990"/>
            <a:ext cx="636962" cy="47824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2</a:t>
            </a:r>
            <a:endParaRPr/>
          </a:p>
        </p:txBody>
      </p:sp>
      <p:sp>
        <p:nvSpPr>
          <p:cNvPr id="512" name="Google Shape;512;p17"/>
          <p:cNvSpPr txBox="1"/>
          <p:nvPr/>
        </p:nvSpPr>
        <p:spPr>
          <a:xfrm>
            <a:off x="1792803" y="3910014"/>
            <a:ext cx="636962" cy="504808"/>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1</a:t>
            </a:r>
            <a:endParaRPr/>
          </a:p>
        </p:txBody>
      </p:sp>
      <p:sp>
        <p:nvSpPr>
          <p:cNvPr id="513" name="Google Shape;513;p17"/>
          <p:cNvSpPr txBox="1"/>
          <p:nvPr/>
        </p:nvSpPr>
        <p:spPr>
          <a:xfrm>
            <a:off x="3631816" y="2537124"/>
            <a:ext cx="636962" cy="475208"/>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3</a:t>
            </a:r>
            <a:endParaRPr/>
          </a:p>
        </p:txBody>
      </p:sp>
      <p:sp>
        <p:nvSpPr>
          <p:cNvPr id="514" name="Google Shape;514;p17"/>
          <p:cNvSpPr txBox="1"/>
          <p:nvPr/>
        </p:nvSpPr>
        <p:spPr>
          <a:xfrm>
            <a:off x="3988592" y="1723615"/>
            <a:ext cx="636962" cy="50101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2000" b="1" i="0" u="none" strike="noStrike" cap="none">
                <a:solidFill>
                  <a:srgbClr val="C00000"/>
                </a:solidFill>
                <a:latin typeface="Arial"/>
                <a:ea typeface="Arial"/>
                <a:cs typeface="Arial"/>
                <a:sym typeface="Arial"/>
              </a:rPr>
              <a:t>4</a:t>
            </a:r>
            <a:endParaRPr/>
          </a:p>
        </p:txBody>
      </p:sp>
      <p:sp>
        <p:nvSpPr>
          <p:cNvPr id="515" name="Google Shape;515;p17"/>
          <p:cNvSpPr txBox="1"/>
          <p:nvPr/>
        </p:nvSpPr>
        <p:spPr>
          <a:xfrm>
            <a:off x="1661525" y="1423400"/>
            <a:ext cx="2100900" cy="16479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dirty="0" err="1">
                <a:solidFill>
                  <a:schemeClr val="dk2"/>
                </a:solidFill>
              </a:rPr>
              <a:t>For</a:t>
            </a:r>
            <a:r>
              <a:rPr lang="es-ES" dirty="0">
                <a:solidFill>
                  <a:schemeClr val="dk2"/>
                </a:solidFill>
              </a:rPr>
              <a:t> </a:t>
            </a:r>
            <a:r>
              <a:rPr lang="es-ES" dirty="0" err="1">
                <a:solidFill>
                  <a:schemeClr val="dk2"/>
                </a:solidFill>
              </a:rPr>
              <a:t>the</a:t>
            </a:r>
            <a:r>
              <a:rPr lang="es-ES" dirty="0">
                <a:solidFill>
                  <a:schemeClr val="dk2"/>
                </a:solidFill>
              </a:rPr>
              <a:t> </a:t>
            </a:r>
            <a:r>
              <a:rPr lang="es-ES" dirty="0" err="1">
                <a:solidFill>
                  <a:schemeClr val="dk2"/>
                </a:solidFill>
              </a:rPr>
              <a:t>next</a:t>
            </a:r>
            <a:r>
              <a:rPr lang="es-ES" dirty="0">
                <a:solidFill>
                  <a:schemeClr val="dk2"/>
                </a:solidFill>
              </a:rPr>
              <a:t> </a:t>
            </a:r>
            <a:br>
              <a:rPr lang="es-ES" dirty="0">
                <a:solidFill>
                  <a:schemeClr val="dk2"/>
                </a:solidFill>
              </a:rPr>
            </a:br>
            <a:r>
              <a:rPr lang="es-ES" dirty="0" err="1">
                <a:solidFill>
                  <a:schemeClr val="dk2"/>
                </a:solidFill>
              </a:rPr>
              <a:t>session</a:t>
            </a:r>
            <a:r>
              <a:rPr lang="es-ES" dirty="0">
                <a:solidFill>
                  <a:schemeClr val="dk2"/>
                </a:solidFill>
              </a:rPr>
              <a:t>, look at </a:t>
            </a:r>
            <a:r>
              <a:rPr lang="es-ES" dirty="0" err="1">
                <a:solidFill>
                  <a:schemeClr val="dk2"/>
                </a:solidFill>
              </a:rPr>
              <a:t>your</a:t>
            </a:r>
            <a:r>
              <a:rPr lang="es-ES" dirty="0">
                <a:solidFill>
                  <a:schemeClr val="dk2"/>
                </a:solidFill>
              </a:rPr>
              <a:t> </a:t>
            </a:r>
            <a:r>
              <a:rPr lang="es-ES" dirty="0" err="1">
                <a:solidFill>
                  <a:schemeClr val="dk2"/>
                </a:solidFill>
              </a:rPr>
              <a:t>surroundings</a:t>
            </a:r>
            <a:r>
              <a:rPr lang="es-ES" dirty="0">
                <a:solidFill>
                  <a:schemeClr val="dk2"/>
                </a:solidFill>
              </a:rPr>
              <a:t> </a:t>
            </a:r>
            <a:r>
              <a:rPr lang="es-ES" dirty="0" err="1">
                <a:solidFill>
                  <a:schemeClr val="dk2"/>
                </a:solidFill>
              </a:rPr>
              <a:t>again</a:t>
            </a:r>
            <a:r>
              <a:rPr lang="es-ES" dirty="0">
                <a:solidFill>
                  <a:schemeClr val="dk2"/>
                </a:solidFill>
              </a:rPr>
              <a:t> and </a:t>
            </a:r>
            <a:r>
              <a:rPr lang="es-ES" dirty="0" err="1">
                <a:solidFill>
                  <a:schemeClr val="dk2"/>
                </a:solidFill>
              </a:rPr>
              <a:t>choose</a:t>
            </a:r>
            <a:r>
              <a:rPr lang="es-ES" dirty="0">
                <a:solidFill>
                  <a:schemeClr val="dk2"/>
                </a:solidFill>
              </a:rPr>
              <a:t> a </a:t>
            </a:r>
            <a:r>
              <a:rPr lang="es-ES" dirty="0" err="1">
                <a:solidFill>
                  <a:schemeClr val="dk2"/>
                </a:solidFill>
              </a:rPr>
              <a:t>problem</a:t>
            </a:r>
            <a:r>
              <a:rPr lang="es-ES" dirty="0">
                <a:solidFill>
                  <a:schemeClr val="dk2"/>
                </a:solidFill>
              </a:rPr>
              <a:t> </a:t>
            </a:r>
            <a:r>
              <a:rPr lang="es-ES" dirty="0" err="1">
                <a:solidFill>
                  <a:schemeClr val="dk2"/>
                </a:solidFill>
              </a:rPr>
              <a:t>for</a:t>
            </a:r>
            <a:r>
              <a:rPr lang="es-ES" dirty="0">
                <a:solidFill>
                  <a:schemeClr val="dk2"/>
                </a:solidFill>
              </a:rPr>
              <a:t> </a:t>
            </a:r>
            <a:r>
              <a:rPr lang="es-ES" dirty="0" err="1">
                <a:solidFill>
                  <a:schemeClr val="dk2"/>
                </a:solidFill>
              </a:rPr>
              <a:t>undertaking</a:t>
            </a:r>
            <a:r>
              <a:rPr lang="es-ES" dirty="0">
                <a:solidFill>
                  <a:schemeClr val="dk2"/>
                </a:solidFill>
              </a:rPr>
              <a:t> </a:t>
            </a:r>
            <a:r>
              <a:rPr lang="es-ES" dirty="0" err="1">
                <a:solidFill>
                  <a:schemeClr val="dk2"/>
                </a:solidFill>
              </a:rPr>
              <a:t>your</a:t>
            </a:r>
            <a:r>
              <a:rPr lang="es-ES" dirty="0">
                <a:solidFill>
                  <a:schemeClr val="dk2"/>
                </a:solidFill>
              </a:rPr>
              <a:t> </a:t>
            </a:r>
            <a:r>
              <a:rPr lang="es-ES" dirty="0" err="1">
                <a:solidFill>
                  <a:schemeClr val="dk2"/>
                </a:solidFill>
              </a:rPr>
              <a:t>research</a:t>
            </a:r>
            <a:r>
              <a:rPr lang="es-ES" dirty="0">
                <a:solidFill>
                  <a:schemeClr val="dk2"/>
                </a:solidFill>
              </a:rPr>
              <a:t> </a:t>
            </a:r>
            <a:r>
              <a:rPr lang="es-ES" dirty="0" err="1">
                <a:solidFill>
                  <a:schemeClr val="dk2"/>
                </a:solidFill>
              </a:rPr>
              <a:t>project</a:t>
            </a:r>
            <a:r>
              <a:rPr lang="es-ES" sz="1400" b="0" i="0" u="none" strike="noStrike" cap="none" dirty="0">
                <a:solidFill>
                  <a:schemeClr val="dk2"/>
                </a:solidFill>
                <a:latin typeface="Arial"/>
                <a:ea typeface="Arial"/>
                <a:cs typeface="Arial"/>
                <a:sym typeface="Arial"/>
              </a:rPr>
              <a:t>.</a:t>
            </a:r>
            <a:endParaRPr dirty="0"/>
          </a:p>
          <a:p>
            <a:pPr marL="0" marR="0" lvl="0" indent="0" algn="ctr" rtl="0">
              <a:lnSpc>
                <a:spcPct val="115000"/>
              </a:lnSpc>
              <a:spcBef>
                <a:spcPts val="0"/>
              </a:spcBef>
              <a:spcAft>
                <a:spcPts val="0"/>
              </a:spcAft>
              <a:buClr>
                <a:schemeClr val="lt2"/>
              </a:buClr>
              <a:buSzPts val="1800"/>
              <a:buFont typeface="Roboto"/>
              <a:buNone/>
            </a:pPr>
            <a:endParaRPr sz="1400" b="0" i="0" u="none" strike="noStrike" cap="none" dirty="0">
              <a:solidFill>
                <a:schemeClr val="dk2"/>
              </a:solidFill>
              <a:latin typeface="Arial"/>
              <a:ea typeface="Arial"/>
              <a:cs typeface="Arial"/>
              <a:sym typeface="Arial"/>
            </a:endParaRPr>
          </a:p>
        </p:txBody>
      </p:sp>
      <p:grpSp>
        <p:nvGrpSpPr>
          <p:cNvPr id="516" name="Google Shape;516;p17"/>
          <p:cNvGrpSpPr/>
          <p:nvPr/>
        </p:nvGrpSpPr>
        <p:grpSpPr>
          <a:xfrm>
            <a:off x="520574" y="2478927"/>
            <a:ext cx="821230" cy="2113369"/>
            <a:chOff x="450718" y="3715931"/>
            <a:chExt cx="894911" cy="2302979"/>
          </a:xfrm>
        </p:grpSpPr>
        <p:sp>
          <p:nvSpPr>
            <p:cNvPr id="517" name="Google Shape;517;p17"/>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8" name="Google Shape;518;p17"/>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19" name="Google Shape;519;p17"/>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0" name="Google Shape;520;p17"/>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1" name="Google Shape;521;p17"/>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2" name="Google Shape;522;p17"/>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23" name="Google Shape;523;p17"/>
            <p:cNvGrpSpPr/>
            <p:nvPr/>
          </p:nvGrpSpPr>
          <p:grpSpPr>
            <a:xfrm>
              <a:off x="771529" y="4909052"/>
              <a:ext cx="266446" cy="274938"/>
              <a:chOff x="771529" y="4909052"/>
              <a:chExt cx="266446" cy="274938"/>
            </a:xfrm>
          </p:grpSpPr>
          <p:sp>
            <p:nvSpPr>
              <p:cNvPr id="524" name="Google Shape;524;p17"/>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5" name="Google Shape;525;p17"/>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6" name="Google Shape;526;p17"/>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7" name="Google Shape;527;p17"/>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8" name="Google Shape;528;p17"/>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29" name="Google Shape;529;p17"/>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30" name="Google Shape;530;p17"/>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1" name="Google Shape;531;p17"/>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2" name="Google Shape;532;p17"/>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3" name="Google Shape;533;p17"/>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4" name="Google Shape;534;p17"/>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535" name="Google Shape;535;p17"/>
            <p:cNvGrpSpPr/>
            <p:nvPr/>
          </p:nvGrpSpPr>
          <p:grpSpPr>
            <a:xfrm>
              <a:off x="955342" y="4072114"/>
              <a:ext cx="43988" cy="51405"/>
              <a:chOff x="955342" y="4072114"/>
              <a:chExt cx="43988" cy="51405"/>
            </a:xfrm>
          </p:grpSpPr>
          <p:sp>
            <p:nvSpPr>
              <p:cNvPr id="536" name="Google Shape;536;p17"/>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7" name="Google Shape;537;p17"/>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38" name="Google Shape;538;p17"/>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539" name="Google Shape;539;p17"/>
            <p:cNvGrpSpPr/>
            <p:nvPr/>
          </p:nvGrpSpPr>
          <p:grpSpPr>
            <a:xfrm>
              <a:off x="786459" y="4077810"/>
              <a:ext cx="51050" cy="60226"/>
              <a:chOff x="786459" y="4077810"/>
              <a:chExt cx="51050" cy="60226"/>
            </a:xfrm>
          </p:grpSpPr>
          <p:sp>
            <p:nvSpPr>
              <p:cNvPr id="540" name="Google Shape;540;p17"/>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1" name="Google Shape;541;p17"/>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42" name="Google Shape;542;p17"/>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543" name="Google Shape;543;p17"/>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544" name="Google Shape;544;p1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545" name="Google Shape;545;p1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g3715292d5cd_0_590"/>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1" name="Google Shape;551;g3715292d5cd_0_590"/>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ES" sz="1200" b="1" i="0" u="none" strike="noStrike" cap="none">
                <a:solidFill>
                  <a:srgbClr val="424242"/>
                </a:solidFill>
                <a:latin typeface="Arial"/>
                <a:ea typeface="Arial"/>
                <a:cs typeface="Arial"/>
                <a:sym typeface="Arial"/>
              </a:rPr>
              <a:t> © 2025 by IILP-UMH is licensed under CC BY-NC-ND 4.0. To view a copy of this license, visit </a:t>
            </a:r>
            <a:r>
              <a:rPr lang="es-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Please use the following reference when citing this work:</a:t>
            </a:r>
            <a:endParaRPr sz="1200" b="1">
              <a:solidFill>
                <a:srgbClr val="424242"/>
              </a:solidFil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ES" sz="1200" b="1">
                <a:solidFill>
                  <a:srgbClr val="424242"/>
                </a:solidFill>
              </a:rPr>
              <a:t>Name(s) and surname(s) of the signatory/ies to this document (2025). Document title. </a:t>
            </a:r>
            <a:r>
              <a:rPr lang="es-ES" sz="1200" b="1" i="1">
                <a:solidFill>
                  <a:srgbClr val="424242"/>
                </a:solidFill>
              </a:rPr>
              <a:t>Saving My Territory</a:t>
            </a:r>
            <a:r>
              <a:rPr lang="es-ES" sz="1200" b="1">
                <a:solidFill>
                  <a:srgbClr val="424242"/>
                </a:solidFill>
              </a:rPr>
              <a:t> Intellectual Enrichment Programme. Miguel Hernández University of Elche. Available at https://salvandomiterritorio.umh.es/</a:t>
            </a:r>
            <a:endParaRPr sz="1200" b="1">
              <a:solidFill>
                <a:srgbClr val="424242"/>
              </a:solidFill>
            </a:endParaRPr>
          </a:p>
          <a:p>
            <a:pPr marL="0" marR="0" lvl="0" indent="0" algn="l" rtl="0">
              <a:lnSpc>
                <a:spcPct val="100000"/>
              </a:lnSpc>
              <a:spcBef>
                <a:spcPts val="0"/>
              </a:spcBef>
              <a:spcAft>
                <a:spcPts val="0"/>
              </a:spcAft>
              <a:buClr>
                <a:srgbClr val="424242"/>
              </a:buClr>
              <a:buSzPts val="1200"/>
              <a:buFont typeface="Arial"/>
              <a:buNone/>
            </a:pPr>
            <a:endParaRPr sz="1200" b="1">
              <a:solidFill>
                <a:srgbClr val="424242"/>
              </a:solidFill>
            </a:endParaRPr>
          </a:p>
        </p:txBody>
      </p:sp>
      <p:grpSp>
        <p:nvGrpSpPr>
          <p:cNvPr id="552" name="Google Shape;552;g3715292d5cd_0_590"/>
          <p:cNvGrpSpPr/>
          <p:nvPr/>
        </p:nvGrpSpPr>
        <p:grpSpPr>
          <a:xfrm>
            <a:off x="1560797" y="4169916"/>
            <a:ext cx="6335656" cy="594167"/>
            <a:chOff x="1280599" y="4169916"/>
            <a:chExt cx="6335656" cy="594167"/>
          </a:xfrm>
        </p:grpSpPr>
        <p:grpSp>
          <p:nvGrpSpPr>
            <p:cNvPr id="553" name="Google Shape;553;g3715292d5cd_0_590"/>
            <p:cNvGrpSpPr/>
            <p:nvPr/>
          </p:nvGrpSpPr>
          <p:grpSpPr>
            <a:xfrm>
              <a:off x="6337375" y="4169916"/>
              <a:ext cx="1278880" cy="594167"/>
              <a:chOff x="-2844824" y="2492896"/>
              <a:chExt cx="3200400" cy="1486904"/>
            </a:xfrm>
          </p:grpSpPr>
          <p:pic>
            <p:nvPicPr>
              <p:cNvPr id="554" name="Google Shape;554;g3715292d5cd_0_590"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555" name="Google Shape;555;g3715292d5cd_0_590"/>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556" name="Google Shape;556;g3715292d5cd_0_590"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557" name="Google Shape;557;g3715292d5cd_0_590"/>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558" name="Google Shape;558;g3715292d5cd_0_590"/>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59" name="Google Shape;559;g3715292d5cd_0_590"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3"/>
        <p:cNvGrpSpPr/>
        <p:nvPr/>
      </p:nvGrpSpPr>
      <p:grpSpPr>
        <a:xfrm>
          <a:off x="0" y="0"/>
          <a:ext cx="0" cy="0"/>
          <a:chOff x="0" y="0"/>
          <a:chExt cx="0" cy="0"/>
        </a:xfrm>
      </p:grpSpPr>
      <p:sp>
        <p:nvSpPr>
          <p:cNvPr id="564" name="Google Shape;564;g3715292d5cd_0_603"/>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5" name="Google Shape;565;g3715292d5cd_0_603"/>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ES" sz="3000">
                <a:solidFill>
                  <a:srgbClr val="C00000"/>
                </a:solidFill>
              </a:rPr>
              <a:t>Workshop on Research and the Scientific Method</a:t>
            </a:r>
            <a:endParaRPr sz="3000">
              <a:solidFill>
                <a:srgbClr val="C00000"/>
              </a:solidFill>
            </a:endParaRPr>
          </a:p>
          <a:p>
            <a:pPr marL="0" marR="0" lvl="0" indent="0" algn="ctr" rtl="0">
              <a:lnSpc>
                <a:spcPct val="100000"/>
              </a:lnSpc>
              <a:spcBef>
                <a:spcPts val="1800"/>
              </a:spcBef>
              <a:spcAft>
                <a:spcPts val="0"/>
              </a:spcAft>
              <a:buClr>
                <a:srgbClr val="000000"/>
              </a:buClr>
              <a:buSzPts val="4000"/>
              <a:buFont typeface="Arial"/>
              <a:buNone/>
            </a:pPr>
            <a:r>
              <a:rPr lang="es-ES" sz="4000">
                <a:solidFill>
                  <a:srgbClr val="424242"/>
                </a:solidFill>
              </a:rPr>
              <a:t>Thank you</a:t>
            </a:r>
            <a:endParaRPr sz="3000" b="0" i="0" u="none" strike="noStrike" cap="none">
              <a:solidFill>
                <a:srgbClr val="C00000"/>
              </a:solidFill>
              <a:latin typeface="Bebas Neue"/>
              <a:ea typeface="Bebas Neue"/>
              <a:cs typeface="Bebas Neue"/>
              <a:sym typeface="Bebas Neue"/>
            </a:endParaRPr>
          </a:p>
        </p:txBody>
      </p:sp>
      <p:grpSp>
        <p:nvGrpSpPr>
          <p:cNvPr id="566" name="Google Shape;566;g3715292d5cd_0_603"/>
          <p:cNvGrpSpPr/>
          <p:nvPr/>
        </p:nvGrpSpPr>
        <p:grpSpPr>
          <a:xfrm>
            <a:off x="1560797" y="4169916"/>
            <a:ext cx="6335656" cy="594167"/>
            <a:chOff x="1280599" y="4169916"/>
            <a:chExt cx="6335656" cy="594167"/>
          </a:xfrm>
        </p:grpSpPr>
        <p:grpSp>
          <p:nvGrpSpPr>
            <p:cNvPr id="567" name="Google Shape;567;g3715292d5cd_0_603"/>
            <p:cNvGrpSpPr/>
            <p:nvPr/>
          </p:nvGrpSpPr>
          <p:grpSpPr>
            <a:xfrm>
              <a:off x="6337375" y="4169916"/>
              <a:ext cx="1278880" cy="594167"/>
              <a:chOff x="-2844824" y="2492896"/>
              <a:chExt cx="3200400" cy="1486904"/>
            </a:xfrm>
          </p:grpSpPr>
          <p:pic>
            <p:nvPicPr>
              <p:cNvPr id="568" name="Google Shape;568;g3715292d5cd_0_603"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569" name="Google Shape;569;g3715292d5cd_0_603"/>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ES" sz="600" b="0" i="0" u="none" strike="noStrike" cap="none">
                    <a:solidFill>
                      <a:srgbClr val="000000"/>
                    </a:solidFill>
                    <a:latin typeface="Calibri"/>
                    <a:ea typeface="Calibri"/>
                    <a:cs typeface="Calibri"/>
                    <a:sym typeface="Calibri"/>
                  </a:rPr>
                  <a:t>Vicerrectorado de Estudiantes </a:t>
                </a:r>
                <a:br>
                  <a:rPr lang="es-ES" sz="600" b="0" i="0" u="none" strike="noStrike" cap="none">
                    <a:solidFill>
                      <a:srgbClr val="000000"/>
                    </a:solidFill>
                    <a:latin typeface="Calibri"/>
                    <a:ea typeface="Calibri"/>
                    <a:cs typeface="Calibri"/>
                    <a:sym typeface="Calibri"/>
                  </a:rPr>
                </a:br>
                <a:r>
                  <a:rPr lang="es-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570" name="Google Shape;570;g3715292d5cd_0_603"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571" name="Google Shape;571;g3715292d5cd_0_603"/>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572" name="Google Shape;572;g3715292d5cd_0_603"/>
          <p:cNvSpPr txBox="1"/>
          <p:nvPr/>
        </p:nvSpPr>
        <p:spPr>
          <a:xfrm>
            <a:off x="539750" y="2454616"/>
            <a:ext cx="8096400" cy="12930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s-ES" sz="1200" b="1">
                <a:solidFill>
                  <a:srgbClr val="424242"/>
                </a:solidFill>
              </a:rPr>
              <a:t>Ángeles Gómez Martínez</a:t>
            </a:r>
            <a:endParaRPr sz="1200" b="1">
              <a:solidFill>
                <a:srgbClr val="424242"/>
              </a:solidFill>
            </a:endParaRPr>
          </a:p>
          <a:p>
            <a:pPr marL="0" marR="0" lvl="0" indent="0" algn="ctr" rtl="0">
              <a:lnSpc>
                <a:spcPct val="100000"/>
              </a:lnSpc>
              <a:spcBef>
                <a:spcPts val="0"/>
              </a:spcBef>
              <a:spcAft>
                <a:spcPts val="0"/>
              </a:spcAft>
              <a:buClr>
                <a:srgbClr val="000000"/>
              </a:buClr>
              <a:buSzPts val="1600"/>
              <a:buFont typeface="Arial"/>
              <a:buNone/>
            </a:pPr>
            <a:r>
              <a:rPr lang="es-ES" sz="1200" u="sng">
                <a:solidFill>
                  <a:srgbClr val="424242"/>
                </a:solidFill>
                <a:hlinkClick r:id="rId6">
                  <a:extLst>
                    <a:ext uri="{A12FA001-AC4F-418D-AE19-62706E023703}">
                      <ahyp:hlinkClr xmlns:ahyp="http://schemas.microsoft.com/office/drawing/2018/hyperlinkcolor" val="tx"/>
                    </a:ext>
                  </a:extLst>
                </a:hlinkClick>
              </a:rPr>
              <a:t>a.gomez@umh.es</a:t>
            </a:r>
            <a:endParaRPr sz="1200" u="sng">
              <a:solidFill>
                <a:srgbClr val="424242"/>
              </a:solidFill>
            </a:endParaRPr>
          </a:p>
          <a:p>
            <a:pPr marL="0" marR="0" lvl="0" indent="0" algn="ctr" rtl="0">
              <a:lnSpc>
                <a:spcPct val="100000"/>
              </a:lnSpc>
              <a:spcBef>
                <a:spcPts val="0"/>
              </a:spcBef>
              <a:spcAft>
                <a:spcPts val="0"/>
              </a:spcAft>
              <a:buClr>
                <a:srgbClr val="000000"/>
              </a:buClr>
              <a:buSzPts val="1600"/>
              <a:buFont typeface="Arial"/>
              <a:buNone/>
            </a:pPr>
            <a:endParaRPr sz="1200" u="sng">
              <a:solidFill>
                <a:srgbClr val="424242"/>
              </a:solidFill>
            </a:endParaRPr>
          </a:p>
          <a:p>
            <a:pPr marL="0" marR="0" lvl="0" indent="0" algn="ctr" rtl="0">
              <a:lnSpc>
                <a:spcPct val="100000"/>
              </a:lnSpc>
              <a:spcBef>
                <a:spcPts val="0"/>
              </a:spcBef>
              <a:spcAft>
                <a:spcPts val="0"/>
              </a:spcAft>
              <a:buClr>
                <a:srgbClr val="000000"/>
              </a:buClr>
              <a:buSzPts val="1600"/>
              <a:buFont typeface="Arial"/>
              <a:buNone/>
            </a:pPr>
            <a:r>
              <a:rPr lang="es-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ES" sz="1200" b="0" i="0" u="sng" strike="noStrike" cap="none">
                <a:solidFill>
                  <a:srgbClr val="424242"/>
                </a:solidFill>
                <a:latin typeface="Arial"/>
                <a:ea typeface="Arial"/>
                <a:cs typeface="Arial"/>
                <a:sym typeface="Arial"/>
                <a:hlinkClick r:id="rId7">
                  <a:extLst>
                    <a:ext uri="{A12FA001-AC4F-418D-AE19-62706E023703}">
                      <ahyp:hlinkClr xmlns:ahyp="http://schemas.microsoft.com/office/drawing/2018/hyperlinkcolor" val="tx"/>
                    </a:ext>
                  </a:extLst>
                </a:hlinkClick>
              </a:rPr>
              <a:t>bivars@umh.es</a:t>
            </a:r>
            <a:endParaRPr sz="1200">
              <a:solidFill>
                <a:srgbClr val="424242"/>
              </a:solidFill>
            </a:endParaRPr>
          </a:p>
          <a:p>
            <a:pPr marL="0" marR="0" lvl="0" indent="0" algn="ctr" rtl="0">
              <a:lnSpc>
                <a:spcPct val="100000"/>
              </a:lnSpc>
              <a:spcBef>
                <a:spcPts val="0"/>
              </a:spcBef>
              <a:spcAft>
                <a:spcPts val="0"/>
              </a:spcAft>
              <a:buClr>
                <a:srgbClr val="000000"/>
              </a:buClr>
              <a:buSzPts val="1600"/>
              <a:buFont typeface="Arial"/>
              <a:buNone/>
            </a:pPr>
            <a:endParaRPr sz="1200">
              <a:solidFill>
                <a:srgbClr val="42424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0"/>
        <p:cNvGrpSpPr/>
        <p:nvPr/>
      </p:nvGrpSpPr>
      <p:grpSpPr>
        <a:xfrm>
          <a:off x="0" y="0"/>
          <a:ext cx="0" cy="0"/>
          <a:chOff x="0" y="0"/>
          <a:chExt cx="0" cy="0"/>
        </a:xfrm>
      </p:grpSpPr>
      <p:sp>
        <p:nvSpPr>
          <p:cNvPr id="261" name="Google Shape;261;g3715292d5cd_0_268"/>
          <p:cNvSpPr txBox="1"/>
          <p:nvPr/>
        </p:nvSpPr>
        <p:spPr>
          <a:xfrm>
            <a:off x="773075" y="1800825"/>
            <a:ext cx="2682300" cy="645000"/>
          </a:xfrm>
          <a:prstGeom prst="rect">
            <a:avLst/>
          </a:prstGeom>
          <a:solidFill>
            <a:srgbClr val="FFEBEB"/>
          </a:solidFill>
          <a:ln>
            <a:noFill/>
          </a:ln>
        </p:spPr>
        <p:txBody>
          <a:bodyPr spcFirstLastPara="1" wrap="square" lIns="104925" tIns="104925" rIns="104925" bIns="104925" anchor="t" anchorCtr="0">
            <a:noAutofit/>
          </a:bodyPr>
          <a:lstStyle/>
          <a:p>
            <a:pPr marL="145757" marR="0" lvl="0" indent="0" algn="l" rtl="0">
              <a:lnSpc>
                <a:spcPct val="100000"/>
              </a:lnSpc>
              <a:spcBef>
                <a:spcPts val="0"/>
              </a:spcBef>
              <a:spcAft>
                <a:spcPts val="0"/>
              </a:spcAft>
              <a:buClr>
                <a:srgbClr val="000000"/>
              </a:buClr>
              <a:buSzPts val="1836"/>
              <a:buFont typeface="Roboto"/>
              <a:buNone/>
            </a:pPr>
            <a:endParaRPr sz="1606"/>
          </a:p>
        </p:txBody>
      </p:sp>
      <p:sp>
        <p:nvSpPr>
          <p:cNvPr id="262" name="Google Shape;262;g3715292d5cd_0_268"/>
          <p:cNvSpPr txBox="1"/>
          <p:nvPr/>
        </p:nvSpPr>
        <p:spPr>
          <a:xfrm>
            <a:off x="686225" y="2790025"/>
            <a:ext cx="2358900" cy="7659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Understand</a:t>
            </a:r>
            <a:r>
              <a:rPr lang="es-ES" sz="1400" b="0" i="0" u="none" strike="noStrike" cap="none">
                <a:solidFill>
                  <a:srgbClr val="000000"/>
                </a:solidFill>
                <a:latin typeface="Arial"/>
                <a:ea typeface="Arial"/>
                <a:cs typeface="Arial"/>
                <a:sym typeface="Arial"/>
              </a:rPr>
              <a:t> </a:t>
            </a:r>
            <a:r>
              <a:rPr lang="es-ES"/>
              <a:t>science as a means to improve our surroundings.</a:t>
            </a:r>
            <a:endParaRPr/>
          </a:p>
        </p:txBody>
      </p:sp>
      <p:sp>
        <p:nvSpPr>
          <p:cNvPr id="263" name="Google Shape;263;g3715292d5cd_0_268"/>
          <p:cNvSpPr txBox="1"/>
          <p:nvPr/>
        </p:nvSpPr>
        <p:spPr>
          <a:xfrm>
            <a:off x="773086" y="1790990"/>
            <a:ext cx="2526900" cy="645000"/>
          </a:xfrm>
          <a:prstGeom prst="rect">
            <a:avLst/>
          </a:prstGeom>
          <a:noFill/>
          <a:ln>
            <a:noFill/>
          </a:ln>
        </p:spPr>
        <p:txBody>
          <a:bodyPr spcFirstLastPara="1" wrap="square" lIns="104925" tIns="104925" rIns="104925" bIns="104925" anchor="t" anchorCtr="0">
            <a:spAutoFit/>
          </a:bodyPr>
          <a:lstStyle/>
          <a:p>
            <a:pPr marL="145757" lvl="0" indent="0" algn="l" rtl="0">
              <a:spcBef>
                <a:spcPts val="0"/>
              </a:spcBef>
              <a:spcAft>
                <a:spcPts val="0"/>
              </a:spcAft>
              <a:buNone/>
            </a:pPr>
            <a:r>
              <a:rPr lang="es-ES" sz="1406">
                <a:solidFill>
                  <a:srgbClr val="C00000"/>
                </a:solidFill>
              </a:rPr>
              <a:t>Learn</a:t>
            </a:r>
            <a:r>
              <a:rPr lang="es-ES" sz="1406"/>
              <a:t> about research and the scientific method.</a:t>
            </a:r>
            <a:endParaRPr sz="1406"/>
          </a:p>
        </p:txBody>
      </p:sp>
      <p:sp>
        <p:nvSpPr>
          <p:cNvPr id="264" name="Google Shape;264;g3715292d5cd_0_268"/>
          <p:cNvSpPr/>
          <p:nvPr/>
        </p:nvSpPr>
        <p:spPr>
          <a:xfrm>
            <a:off x="656185" y="2776131"/>
            <a:ext cx="2385517" cy="765810"/>
          </a:xfrm>
          <a:custGeom>
            <a:avLst/>
            <a:gdLst/>
            <a:ahLst/>
            <a:cxnLst/>
            <a:rect l="l" t="t" r="r" b="b"/>
            <a:pathLst>
              <a:path w="2385517" h="765810" extrusionOk="0">
                <a:moveTo>
                  <a:pt x="17696" y="21961"/>
                </a:moveTo>
                <a:cubicBezTo>
                  <a:pt x="41016" y="-28280"/>
                  <a:pt x="2262719" y="14491"/>
                  <a:pt x="2366858" y="21961"/>
                </a:cubicBezTo>
                <a:cubicBezTo>
                  <a:pt x="2404871" y="95665"/>
                  <a:pt x="2351688" y="511951"/>
                  <a:pt x="2366858" y="755260"/>
                </a:cubicBezTo>
                <a:cubicBezTo>
                  <a:pt x="1552926" y="793483"/>
                  <a:pt x="505604" y="776857"/>
                  <a:pt x="37886" y="757836"/>
                </a:cubicBezTo>
                <a:cubicBezTo>
                  <a:pt x="30229" y="509214"/>
                  <a:pt x="4851" y="298006"/>
                  <a:pt x="17696"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5" name="Google Shape;265;g3715292d5cd_0_268"/>
          <p:cNvSpPr/>
          <p:nvPr/>
        </p:nvSpPr>
        <p:spPr>
          <a:xfrm>
            <a:off x="773087" y="1787204"/>
            <a:ext cx="2722037" cy="608377"/>
          </a:xfrm>
          <a:custGeom>
            <a:avLst/>
            <a:gdLst/>
            <a:ahLst/>
            <a:cxnLst/>
            <a:rect l="l" t="t" r="r" b="b"/>
            <a:pathLst>
              <a:path w="2722037" h="608377" extrusionOk="0">
                <a:moveTo>
                  <a:pt x="20192" y="17446"/>
                </a:moveTo>
                <a:cubicBezTo>
                  <a:pt x="44324" y="-26230"/>
                  <a:pt x="2571410" y="16437"/>
                  <a:pt x="2700746" y="17446"/>
                </a:cubicBezTo>
                <a:cubicBezTo>
                  <a:pt x="2742831" y="76373"/>
                  <a:pt x="2715752" y="406067"/>
                  <a:pt x="2700746" y="599996"/>
                </a:cubicBezTo>
                <a:cubicBezTo>
                  <a:pt x="1793034" y="618749"/>
                  <a:pt x="576119" y="624059"/>
                  <a:pt x="43231" y="602042"/>
                </a:cubicBezTo>
                <a:cubicBezTo>
                  <a:pt x="20760" y="395564"/>
                  <a:pt x="-14993" y="232980"/>
                  <a:pt x="20192"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66" name="Google Shape;266;g3715292d5cd_0_268"/>
          <p:cNvSpPr txBox="1">
            <a:spLocks noGrp="1"/>
          </p:cNvSpPr>
          <p:nvPr>
            <p:ph type="body" idx="4294967295"/>
          </p:nvPr>
        </p:nvSpPr>
        <p:spPr>
          <a:xfrm>
            <a:off x="4998950" y="1604450"/>
            <a:ext cx="3506100" cy="765900"/>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ES" sz="1400">
                <a:solidFill>
                  <a:srgbClr val="C00000"/>
                </a:solidFill>
                <a:latin typeface="Arial"/>
                <a:ea typeface="Arial"/>
                <a:cs typeface="Arial"/>
                <a:sym typeface="Arial"/>
              </a:rPr>
              <a:t>Understand</a:t>
            </a:r>
            <a:r>
              <a:rPr lang="es-ES" sz="1400">
                <a:solidFill>
                  <a:srgbClr val="000000"/>
                </a:solidFill>
                <a:latin typeface="Arial"/>
                <a:ea typeface="Arial"/>
                <a:cs typeface="Arial"/>
                <a:sym typeface="Arial"/>
              </a:rPr>
              <a:t> why it is important to use the scientific method when carrying out research.</a:t>
            </a:r>
            <a:endParaRPr sz="1400">
              <a:solidFill>
                <a:srgbClr val="000000"/>
              </a:solidFill>
              <a:latin typeface="Arial"/>
              <a:ea typeface="Arial"/>
              <a:cs typeface="Arial"/>
              <a:sym typeface="Arial"/>
            </a:endParaRPr>
          </a:p>
        </p:txBody>
      </p:sp>
      <p:sp>
        <p:nvSpPr>
          <p:cNvPr id="267" name="Google Shape;267;g3715292d5cd_0_268"/>
          <p:cNvSpPr txBox="1"/>
          <p:nvPr/>
        </p:nvSpPr>
        <p:spPr>
          <a:xfrm>
            <a:off x="5660013" y="2546220"/>
            <a:ext cx="2757600" cy="7743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000000"/>
                </a:solidFill>
                <a:latin typeface="Arial"/>
                <a:ea typeface="Arial"/>
                <a:cs typeface="Arial"/>
                <a:sym typeface="Arial"/>
              </a:rPr>
              <a:t> </a:t>
            </a:r>
            <a:r>
              <a:rPr lang="es-ES"/>
              <a:t>the steps involved in carrying out research scientifically.</a:t>
            </a:r>
            <a:endParaRPr/>
          </a:p>
        </p:txBody>
      </p:sp>
      <p:sp>
        <p:nvSpPr>
          <p:cNvPr id="268" name="Google Shape;268;g3715292d5cd_0_268"/>
          <p:cNvSpPr txBox="1"/>
          <p:nvPr/>
        </p:nvSpPr>
        <p:spPr>
          <a:xfrm>
            <a:off x="5950123" y="3568285"/>
            <a:ext cx="2316900" cy="82380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a:solidFill>
                  <a:srgbClr val="C00000"/>
                </a:solidFill>
              </a:rPr>
              <a:t>Learn</a:t>
            </a:r>
            <a:r>
              <a:rPr lang="es-ES" sz="1400" b="0" i="0" u="none" strike="noStrike" cap="none">
                <a:solidFill>
                  <a:srgbClr val="C00000"/>
                </a:solidFill>
                <a:latin typeface="Arial"/>
                <a:ea typeface="Arial"/>
                <a:cs typeface="Arial"/>
                <a:sym typeface="Arial"/>
              </a:rPr>
              <a:t> </a:t>
            </a:r>
            <a:r>
              <a:rPr lang="es-ES"/>
              <a:t>how to apply these steps in your own research project.</a:t>
            </a:r>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69" name="Google Shape;269;g3715292d5cd_0_268"/>
          <p:cNvSpPr/>
          <p:nvPr/>
        </p:nvSpPr>
        <p:spPr>
          <a:xfrm>
            <a:off x="4998950" y="1605628"/>
            <a:ext cx="3506054" cy="824411"/>
          </a:xfrm>
          <a:custGeom>
            <a:avLst/>
            <a:gdLst/>
            <a:ahLst/>
            <a:cxnLst/>
            <a:rect l="l" t="t" r="r" b="b"/>
            <a:pathLst>
              <a:path w="3506054" h="628123" extrusionOk="0">
                <a:moveTo>
                  <a:pt x="26008" y="18012"/>
                </a:moveTo>
                <a:cubicBezTo>
                  <a:pt x="60488" y="-27257"/>
                  <a:pt x="3315484" y="17513"/>
                  <a:pt x="3478631" y="18012"/>
                </a:cubicBezTo>
                <a:cubicBezTo>
                  <a:pt x="3535317" y="79847"/>
                  <a:pt x="3478547" y="419930"/>
                  <a:pt x="3478631" y="619470"/>
                </a:cubicBezTo>
                <a:cubicBezTo>
                  <a:pt x="1888100" y="755051"/>
                  <a:pt x="1005992" y="463800"/>
                  <a:pt x="55682" y="621582"/>
                </a:cubicBezTo>
                <a:cubicBezTo>
                  <a:pt x="36911" y="410827"/>
                  <a:pt x="-32566" y="236790"/>
                  <a:pt x="26008" y="1801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0" name="Google Shape;270;g3715292d5cd_0_268"/>
          <p:cNvSpPr/>
          <p:nvPr/>
        </p:nvSpPr>
        <p:spPr>
          <a:xfrm>
            <a:off x="5950123" y="3588835"/>
            <a:ext cx="2358826" cy="765810"/>
          </a:xfrm>
          <a:custGeom>
            <a:avLst/>
            <a:gdLst/>
            <a:ahLst/>
            <a:cxnLst/>
            <a:rect l="l" t="t" r="r" b="b"/>
            <a:pathLst>
              <a:path w="2358826" h="765810" extrusionOk="0">
                <a:moveTo>
                  <a:pt x="17498" y="21961"/>
                </a:moveTo>
                <a:cubicBezTo>
                  <a:pt x="35760" y="-31167"/>
                  <a:pt x="2234437" y="15572"/>
                  <a:pt x="2340376" y="21961"/>
                </a:cubicBezTo>
                <a:cubicBezTo>
                  <a:pt x="2394444" y="99114"/>
                  <a:pt x="2314073" y="512298"/>
                  <a:pt x="2340376" y="755260"/>
                </a:cubicBezTo>
                <a:cubicBezTo>
                  <a:pt x="1513897" y="814340"/>
                  <a:pt x="496447" y="796126"/>
                  <a:pt x="37462" y="757836"/>
                </a:cubicBezTo>
                <a:cubicBezTo>
                  <a:pt x="2962" y="494527"/>
                  <a:pt x="-28664" y="281824"/>
                  <a:pt x="17498"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1" name="Google Shape;271;g3715292d5cd_0_268"/>
          <p:cNvSpPr/>
          <p:nvPr/>
        </p:nvSpPr>
        <p:spPr>
          <a:xfrm>
            <a:off x="5660013" y="2546220"/>
            <a:ext cx="2767148" cy="765810"/>
          </a:xfrm>
          <a:custGeom>
            <a:avLst/>
            <a:gdLst/>
            <a:ahLst/>
            <a:cxnLst/>
            <a:rect l="l" t="t" r="r" b="b"/>
            <a:pathLst>
              <a:path w="2767148" h="765810" extrusionOk="0">
                <a:moveTo>
                  <a:pt x="20527" y="21961"/>
                </a:moveTo>
                <a:cubicBezTo>
                  <a:pt x="55200" y="-24610"/>
                  <a:pt x="2628199" y="13633"/>
                  <a:pt x="2745505" y="21961"/>
                </a:cubicBezTo>
                <a:cubicBezTo>
                  <a:pt x="2807366" y="99703"/>
                  <a:pt x="2738428" y="511797"/>
                  <a:pt x="2745505" y="755260"/>
                </a:cubicBezTo>
                <a:cubicBezTo>
                  <a:pt x="1799750" y="799178"/>
                  <a:pt x="583057" y="796957"/>
                  <a:pt x="43947" y="757836"/>
                </a:cubicBezTo>
                <a:cubicBezTo>
                  <a:pt x="12922" y="496429"/>
                  <a:pt x="-23774" y="286749"/>
                  <a:pt x="20527"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72" name="Google Shape;272;g3715292d5cd_0_268"/>
          <p:cNvSpPr txBox="1">
            <a:spLocks noGrp="1"/>
          </p:cNvSpPr>
          <p:nvPr>
            <p:ph type="title" idx="4294967295"/>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sp>
        <p:nvSpPr>
          <p:cNvPr id="273" name="Google Shape;273;g3715292d5cd_0_268"/>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pic>
        <p:nvPicPr>
          <p:cNvPr id="274" name="Google Shape;274;g3715292d5cd_0_268" descr="Forma&#10;&#10;El contenido generado por IA puede ser incorrecto."/>
          <p:cNvPicPr preferRelativeResize="0"/>
          <p:nvPr/>
        </p:nvPicPr>
        <p:blipFill rotWithShape="1">
          <a:blip r:embed="rId3">
            <a:alphaModFix/>
          </a:blip>
          <a:srcRect r="49974"/>
          <a:stretch/>
        </p:blipFill>
        <p:spPr>
          <a:xfrm>
            <a:off x="3455242" y="2204854"/>
            <a:ext cx="2106726" cy="2497728"/>
          </a:xfrm>
          <a:prstGeom prst="rect">
            <a:avLst/>
          </a:prstGeom>
          <a:noFill/>
          <a:ln>
            <a:noFill/>
          </a:ln>
        </p:spPr>
      </p:pic>
      <p:sp>
        <p:nvSpPr>
          <p:cNvPr id="275" name="Google Shape;275;g3715292d5cd_0_268"/>
          <p:cNvSpPr txBox="1"/>
          <p:nvPr/>
        </p:nvSpPr>
        <p:spPr>
          <a:xfrm>
            <a:off x="3410878" y="1706317"/>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2</a:t>
            </a:r>
            <a:endParaRPr/>
          </a:p>
        </p:txBody>
      </p:sp>
      <p:sp>
        <p:nvSpPr>
          <p:cNvPr id="276" name="Google Shape;276;g3715292d5cd_0_268"/>
          <p:cNvSpPr txBox="1"/>
          <p:nvPr/>
        </p:nvSpPr>
        <p:spPr>
          <a:xfrm>
            <a:off x="2906514" y="267294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1</a:t>
            </a:r>
            <a:endParaRPr/>
          </a:p>
        </p:txBody>
      </p:sp>
      <p:sp>
        <p:nvSpPr>
          <p:cNvPr id="277" name="Google Shape;277;g3715292d5cd_0_268"/>
          <p:cNvSpPr txBox="1"/>
          <p:nvPr/>
        </p:nvSpPr>
        <p:spPr>
          <a:xfrm>
            <a:off x="4304505" y="1454260"/>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3</a:t>
            </a:r>
            <a:endParaRPr/>
          </a:p>
        </p:txBody>
      </p:sp>
      <p:sp>
        <p:nvSpPr>
          <p:cNvPr id="278" name="Google Shape;278;g3715292d5cd_0_268"/>
          <p:cNvSpPr txBox="1"/>
          <p:nvPr/>
        </p:nvSpPr>
        <p:spPr>
          <a:xfrm>
            <a:off x="5020365" y="2452113"/>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4</a:t>
            </a:r>
            <a:endParaRPr/>
          </a:p>
        </p:txBody>
      </p:sp>
      <p:sp>
        <p:nvSpPr>
          <p:cNvPr id="279" name="Google Shape;279;g3715292d5cd_0_268"/>
          <p:cNvSpPr txBox="1"/>
          <p:nvPr/>
        </p:nvSpPr>
        <p:spPr>
          <a:xfrm>
            <a:off x="5371864" y="3473381"/>
            <a:ext cx="636900" cy="881400"/>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ES" sz="4000" b="1" i="0" u="none" strike="noStrike" cap="none">
                <a:solidFill>
                  <a:srgbClr val="C00000"/>
                </a:solidFill>
                <a:latin typeface="Arial"/>
                <a:ea typeface="Arial"/>
                <a:cs typeface="Arial"/>
                <a:sym typeface="Arial"/>
              </a:rPr>
              <a:t>5</a:t>
            </a:r>
            <a:endParaRPr/>
          </a:p>
        </p:txBody>
      </p:sp>
      <p:sp>
        <p:nvSpPr>
          <p:cNvPr id="280" name="Google Shape;280;g3715292d5cd_0_26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4"/>
        <p:cNvGrpSpPr/>
        <p:nvPr/>
      </p:nvGrpSpPr>
      <p:grpSpPr>
        <a:xfrm>
          <a:off x="0" y="0"/>
          <a:ext cx="0" cy="0"/>
          <a:chOff x="0" y="0"/>
          <a:chExt cx="0" cy="0"/>
        </a:xfrm>
      </p:grpSpPr>
      <p:sp>
        <p:nvSpPr>
          <p:cNvPr id="285" name="Google Shape;285;g3715292d5cd_0_34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86" name="Google Shape;286;g3715292d5cd_0_349"/>
          <p:cNvSpPr txBox="1"/>
          <p:nvPr/>
        </p:nvSpPr>
        <p:spPr>
          <a:xfrm>
            <a:off x="539750" y="1467461"/>
            <a:ext cx="3428100" cy="2862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 Science for improving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 </a:t>
            </a:r>
            <a:r>
              <a:rPr lang="es-ES" sz="1200">
                <a:solidFill>
                  <a:srgbClr val="424242"/>
                </a:solidFill>
              </a:rPr>
              <a:t>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1.1.1. </a:t>
            </a:r>
            <a:r>
              <a:rPr lang="es-ES" sz="1200">
                <a:solidFill>
                  <a:srgbClr val="424242"/>
                </a:solidFill>
              </a:rPr>
              <a:t>The importance of science and technology</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1.1.2. </a:t>
            </a:r>
            <a:r>
              <a:rPr lang="es-ES" sz="1200">
                <a:solidFill>
                  <a:srgbClr val="424242"/>
                </a:solidFill>
              </a:rPr>
              <a:t>Definitions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 </a:t>
            </a:r>
            <a:r>
              <a:rPr lang="es-ES" sz="1200">
                <a:solidFill>
                  <a:srgbClr val="424242"/>
                </a:solidFill>
              </a:rPr>
              <a:t>Understanding our surroundings</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1.2.1. </a:t>
            </a:r>
            <a:r>
              <a:rPr lang="es-ES" sz="1200">
                <a:solidFill>
                  <a:srgbClr val="424242"/>
                </a:solidFill>
              </a:rPr>
              <a:t>Reality is complicated</a:t>
            </a:r>
            <a:br>
              <a:rPr lang="es-ES" sz="1200" b="0" i="0" u="none" strike="noStrike" cap="none">
                <a:solidFill>
                  <a:srgbClr val="424242"/>
                </a:solidFill>
                <a:latin typeface="Arial"/>
                <a:ea typeface="Arial"/>
                <a:cs typeface="Arial"/>
                <a:sym typeface="Arial"/>
              </a:rPr>
            </a:br>
            <a:r>
              <a:rPr lang="es-ES" sz="1200" b="0" i="0" u="none" strike="noStrike" cap="none">
                <a:solidFill>
                  <a:srgbClr val="424242"/>
                </a:solidFill>
                <a:latin typeface="Arial"/>
                <a:ea typeface="Arial"/>
                <a:cs typeface="Arial"/>
                <a:sym typeface="Arial"/>
              </a:rPr>
              <a:t>         1.2.2. </a:t>
            </a:r>
            <a:r>
              <a:rPr lang="es-ES" sz="1200">
                <a:solidFill>
                  <a:srgbClr val="424242"/>
                </a:solidFill>
              </a:rPr>
              <a:t>Conflict of interests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1.3. </a:t>
            </a:r>
            <a:r>
              <a:rPr lang="es-ES" sz="1200">
                <a:solidFill>
                  <a:srgbClr val="424242"/>
                </a:solidFill>
              </a:rPr>
              <a:t>The </a:t>
            </a:r>
            <a:r>
              <a:rPr lang="es-ES" sz="1200" i="1">
                <a:solidFill>
                  <a:srgbClr val="424242"/>
                </a:solidFill>
              </a:rPr>
              <a:t>Saving My Territory Project</a:t>
            </a:r>
            <a:endParaRPr i="1"/>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 II: Scientific activity</a:t>
            </a:r>
            <a:endParaRPr sz="12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 </a:t>
            </a:r>
            <a:r>
              <a:rPr lang="es-ES" sz="1200">
                <a:solidFill>
                  <a:srgbClr val="424242"/>
                </a:solidFill>
              </a:rPr>
              <a:t>Scientific activity</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2.1.1. </a:t>
            </a:r>
            <a:r>
              <a:rPr lang="es-ES" sz="1200">
                <a:solidFill>
                  <a:srgbClr val="424242"/>
                </a:solidFill>
              </a:rPr>
              <a:t>Research and development (R&amp;D)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2.1.2. </a:t>
            </a:r>
            <a:r>
              <a:rPr lang="es-ES" sz="1200">
                <a:solidFill>
                  <a:srgbClr val="424242"/>
                </a:solidFill>
              </a:rPr>
              <a:t>Types of research</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2.2. </a:t>
            </a:r>
            <a:r>
              <a:rPr lang="es-ES" sz="1200">
                <a:solidFill>
                  <a:srgbClr val="424242"/>
                </a:solidFill>
              </a:rPr>
              <a:t>The </a:t>
            </a:r>
            <a:r>
              <a:rPr lang="es-ES" sz="1200" i="1">
                <a:solidFill>
                  <a:srgbClr val="424242"/>
                </a:solidFill>
              </a:rPr>
              <a:t>Saving My Territory Project</a:t>
            </a:r>
            <a:endParaRPr sz="1200" b="0" i="1" u="none" strike="noStrike" cap="none">
              <a:solidFill>
                <a:srgbClr val="424242"/>
              </a:solidFill>
              <a:latin typeface="Arial"/>
              <a:ea typeface="Arial"/>
              <a:cs typeface="Arial"/>
              <a:sym typeface="Arial"/>
            </a:endParaRPr>
          </a:p>
        </p:txBody>
      </p:sp>
      <p:sp>
        <p:nvSpPr>
          <p:cNvPr id="287" name="Google Shape;287;g3715292d5cd_0_349"/>
          <p:cNvSpPr txBox="1"/>
          <p:nvPr/>
        </p:nvSpPr>
        <p:spPr>
          <a:xfrm>
            <a:off x="539750" y="903892"/>
            <a:ext cx="8096400" cy="5214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3200"/>
              <a:buFont typeface="Arial"/>
              <a:buNone/>
            </a:pPr>
            <a:r>
              <a:rPr lang="es-ES" sz="2000">
                <a:solidFill>
                  <a:srgbClr val="C00000"/>
                </a:solidFill>
              </a:rPr>
              <a:t>Summary</a:t>
            </a:r>
            <a:endParaRPr sz="2000" b="0" i="0" u="none" strike="noStrike" cap="none">
              <a:solidFill>
                <a:srgbClr val="C00000"/>
              </a:solidFill>
              <a:latin typeface="Arial"/>
              <a:ea typeface="Arial"/>
              <a:cs typeface="Arial"/>
              <a:sym typeface="Arial"/>
            </a:endParaRPr>
          </a:p>
        </p:txBody>
      </p:sp>
      <p:sp>
        <p:nvSpPr>
          <p:cNvPr id="288" name="Google Shape;288;g3715292d5cd_0_349"/>
          <p:cNvSpPr txBox="1"/>
          <p:nvPr/>
        </p:nvSpPr>
        <p:spPr>
          <a:xfrm>
            <a:off x="4933950" y="1468071"/>
            <a:ext cx="3702000" cy="3232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s-ES" sz="1200">
                <a:solidFill>
                  <a:srgbClr val="C00000"/>
                </a:solidFill>
              </a:rPr>
              <a:t>Part III: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 </a:t>
            </a:r>
            <a:r>
              <a:rPr lang="es-ES" sz="1200">
                <a:solidFill>
                  <a:srgbClr val="424242"/>
                </a:solidFill>
              </a:rPr>
              <a:t>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3.1.1. </a:t>
            </a:r>
            <a:r>
              <a:rPr lang="es-ES" sz="1200">
                <a:solidFill>
                  <a:srgbClr val="424242"/>
                </a:solidFill>
              </a:rPr>
              <a:t>What is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3.1.2. </a:t>
            </a:r>
            <a:r>
              <a:rPr lang="es-ES" sz="1200">
                <a:solidFill>
                  <a:srgbClr val="424242"/>
                </a:solidFill>
              </a:rPr>
              <a:t>Limitations</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3.2. </a:t>
            </a:r>
            <a:r>
              <a:rPr lang="es-ES" sz="1200">
                <a:solidFill>
                  <a:srgbClr val="424242"/>
                </a:solidFill>
              </a:rPr>
              <a:t>Outline of the scientific method</a:t>
            </a:r>
            <a:endParaRPr/>
          </a:p>
          <a:p>
            <a:pPr marL="0" marR="0" lvl="0"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3.3. </a:t>
            </a:r>
            <a:r>
              <a:rPr lang="es-ES" sz="1200">
                <a:solidFill>
                  <a:schemeClr val="dk2"/>
                </a:solidFill>
              </a:rPr>
              <a:t>The </a:t>
            </a:r>
            <a:r>
              <a:rPr lang="es-ES" sz="1200" i="1">
                <a:solidFill>
                  <a:schemeClr val="dk2"/>
                </a:solidFill>
              </a:rPr>
              <a:t>Saving My Territory Project</a:t>
            </a:r>
            <a:endParaRPr/>
          </a:p>
          <a:p>
            <a:pPr marL="0" marR="0" lvl="0"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a:solidFill>
                  <a:srgbClr val="C00000"/>
                </a:solidFill>
              </a:rPr>
              <a:t>Part IV: Applying the Scientific Method</a:t>
            </a:r>
            <a:r>
              <a:rPr lang="es-ES" sz="1200" b="0" i="0" u="none" strike="noStrike" cap="none">
                <a:solidFill>
                  <a:srgbClr val="C00000"/>
                </a:solidFill>
                <a:latin typeface="Arial"/>
                <a:ea typeface="Arial"/>
                <a:cs typeface="Arial"/>
                <a:sym typeface="Arial"/>
              </a:rPr>
              <a:t> </a:t>
            </a:r>
            <a:r>
              <a:rPr lang="es-ES" sz="1200">
                <a:solidFill>
                  <a:srgbClr val="424242"/>
                </a:solidFill>
              </a:rPr>
              <a:t>(optional)</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4.1. </a:t>
            </a:r>
            <a:r>
              <a:rPr lang="es-ES" sz="1200">
                <a:solidFill>
                  <a:srgbClr val="424242"/>
                </a:solidFill>
              </a:rPr>
              <a:t>Applying the scientific method</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4.2. </a:t>
            </a:r>
            <a:r>
              <a:rPr lang="es-ES" sz="1200">
                <a:solidFill>
                  <a:schemeClr val="dk2"/>
                </a:solidFill>
              </a:rPr>
              <a:t>The </a:t>
            </a:r>
            <a:r>
              <a:rPr lang="es-ES" sz="1200" i="1">
                <a:solidFill>
                  <a:schemeClr val="dk2"/>
                </a:solidFill>
              </a:rPr>
              <a:t>Saving My Territory Project</a:t>
            </a:r>
            <a:endParaRPr/>
          </a:p>
          <a:p>
            <a:pPr marL="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Parte V: </a:t>
            </a:r>
            <a:r>
              <a:rPr lang="es-ES" sz="1200">
                <a:solidFill>
                  <a:srgbClr val="C00000"/>
                </a:solidFill>
              </a:rPr>
              <a:t>Kit </a:t>
            </a:r>
            <a:r>
              <a:rPr lang="es-ES" sz="1200" i="1">
                <a:solidFill>
                  <a:srgbClr val="C00000"/>
                </a:solidFill>
              </a:rPr>
              <a:t>Saving My Territory </a:t>
            </a:r>
            <a:r>
              <a:rPr lang="es-ES" sz="1200">
                <a:solidFill>
                  <a:srgbClr val="C00000"/>
                </a:solidFill>
              </a:rPr>
              <a:t>Project</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C00000"/>
                </a:solidFill>
                <a:latin typeface="Arial"/>
                <a:ea typeface="Arial"/>
                <a:cs typeface="Arial"/>
                <a:sym typeface="Arial"/>
              </a:rPr>
              <a:t>   </a:t>
            </a:r>
            <a:r>
              <a:rPr lang="es-ES" sz="1200" b="0" i="0" u="none" strike="noStrike" cap="none">
                <a:solidFill>
                  <a:srgbClr val="424242"/>
                </a:solidFill>
                <a:latin typeface="Arial"/>
                <a:ea typeface="Arial"/>
                <a:cs typeface="Arial"/>
                <a:sym typeface="Arial"/>
              </a:rPr>
              <a:t>5.1. </a:t>
            </a:r>
            <a:r>
              <a:rPr lang="es-ES" sz="1200">
                <a:solidFill>
                  <a:srgbClr val="424242"/>
                </a:solidFill>
              </a:rPr>
              <a:t>Scientific Method and Research Techniques Poster</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5.2. </a:t>
            </a:r>
            <a:r>
              <a:rPr lang="es-ES" sz="1200">
                <a:solidFill>
                  <a:srgbClr val="424242"/>
                </a:solidFill>
              </a:rPr>
              <a:t>Research project feasibility</a:t>
            </a:r>
            <a:endParaRPr/>
          </a:p>
          <a:p>
            <a:pPr marL="0" marR="0" lvl="2" indent="0" algn="l" rtl="0">
              <a:lnSpc>
                <a:spcPct val="100000"/>
              </a:lnSpc>
              <a:spcBef>
                <a:spcPts val="0"/>
              </a:spcBef>
              <a:spcAft>
                <a:spcPts val="0"/>
              </a:spcAft>
              <a:buClr>
                <a:srgbClr val="000000"/>
              </a:buClr>
              <a:buSzPts val="1400"/>
              <a:buFont typeface="Arial"/>
              <a:buNone/>
            </a:pPr>
            <a:r>
              <a:rPr lang="es-ES" sz="1200" b="0" i="0" u="none" strike="noStrike" cap="none">
                <a:solidFill>
                  <a:srgbClr val="424242"/>
                </a:solidFill>
                <a:latin typeface="Arial"/>
                <a:ea typeface="Arial"/>
                <a:cs typeface="Arial"/>
                <a:sym typeface="Arial"/>
              </a:rPr>
              <a:t>   5.3. </a:t>
            </a:r>
            <a:r>
              <a:rPr lang="es-ES" sz="1200">
                <a:solidFill>
                  <a:srgbClr val="424242"/>
                </a:solidFill>
              </a:rPr>
              <a:t>Research project report</a:t>
            </a:r>
            <a:endParaRPr/>
          </a:p>
          <a:p>
            <a:pPr marL="36000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p:txBody>
      </p:sp>
      <p:sp>
        <p:nvSpPr>
          <p:cNvPr id="289" name="Google Shape;289;g3715292d5cd_0_349"/>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290" name="Google Shape;290;g3715292d5cd_0_34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5"/>
          <p:cNvSpPr/>
          <p:nvPr/>
        </p:nvSpPr>
        <p:spPr>
          <a:xfrm rot="10800000">
            <a:off x="4878124" y="4216795"/>
            <a:ext cx="3726125" cy="325897"/>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6" name="Google Shape;296;p5"/>
          <p:cNvSpPr txBox="1"/>
          <p:nvPr/>
        </p:nvSpPr>
        <p:spPr>
          <a:xfrm>
            <a:off x="539750" y="900113"/>
            <a:ext cx="8096250" cy="365125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s-ES" sz="1800" b="0" i="0" u="none" strike="noStrike" cap="none">
                <a:solidFill>
                  <a:srgbClr val="C00000"/>
                </a:solidFill>
                <a:latin typeface="Arial"/>
                <a:ea typeface="Arial"/>
                <a:cs typeface="Arial"/>
                <a:sym typeface="Arial"/>
              </a:rPr>
              <a:t>Part IV</a:t>
            </a:r>
            <a:endParaRPr/>
          </a:p>
          <a:p>
            <a:pPr marL="0" marR="0" lvl="0" indent="0" algn="ctr" rtl="0">
              <a:lnSpc>
                <a:spcPct val="100000"/>
              </a:lnSpc>
              <a:spcBef>
                <a:spcPts val="1200"/>
              </a:spcBef>
              <a:spcAft>
                <a:spcPts val="0"/>
              </a:spcAft>
              <a:buClr>
                <a:srgbClr val="000000"/>
              </a:buClr>
              <a:buSzPts val="3000"/>
              <a:buFont typeface="Arial"/>
              <a:buNone/>
            </a:pPr>
            <a:r>
              <a:rPr lang="es-ES" sz="3000">
                <a:solidFill>
                  <a:srgbClr val="C00000"/>
                </a:solidFill>
              </a:rPr>
              <a:t>Applying the scientific method</a:t>
            </a:r>
            <a:endParaRPr/>
          </a:p>
          <a:p>
            <a:pPr marL="358775" marR="0" lvl="1" indent="0" algn="l" rtl="0">
              <a:lnSpc>
                <a:spcPct val="100000"/>
              </a:lnSpc>
              <a:spcBef>
                <a:spcPts val="1200"/>
              </a:spcBef>
              <a:spcAft>
                <a:spcPts val="0"/>
              </a:spcAft>
              <a:buNone/>
            </a:pPr>
            <a:r>
              <a:rPr lang="es-ES" sz="2000" b="0" i="0" u="none" strike="noStrike" cap="none">
                <a:solidFill>
                  <a:srgbClr val="C00000"/>
                </a:solidFill>
                <a:latin typeface="Arial"/>
                <a:ea typeface="Arial"/>
                <a:cs typeface="Arial"/>
                <a:sym typeface="Arial"/>
              </a:rPr>
              <a:t>4.1. </a:t>
            </a:r>
            <a:r>
              <a:rPr lang="es-ES" sz="2000">
                <a:solidFill>
                  <a:srgbClr val="C00000"/>
                </a:solidFill>
              </a:rPr>
              <a:t>Applying the scientific method</a:t>
            </a:r>
            <a:endParaRPr sz="2000">
              <a:solidFill>
                <a:srgbClr val="C00000"/>
              </a:solidFill>
            </a:endParaRPr>
          </a:p>
          <a:p>
            <a:pPr marL="358775" marR="0" lvl="1" indent="0" algn="l" rtl="0">
              <a:lnSpc>
                <a:spcPct val="100000"/>
              </a:lnSpc>
              <a:spcBef>
                <a:spcPts val="1200"/>
              </a:spcBef>
              <a:spcAft>
                <a:spcPts val="0"/>
              </a:spcAft>
              <a:buNone/>
            </a:pPr>
            <a:r>
              <a:rPr lang="es-ES" sz="2000">
                <a:solidFill>
                  <a:srgbClr val="C00000"/>
                </a:solidFill>
              </a:rPr>
              <a:t>4.2. </a:t>
            </a:r>
            <a:r>
              <a:rPr lang="es-ES" sz="2000" i="1">
                <a:solidFill>
                  <a:srgbClr val="C00000"/>
                </a:solidFill>
              </a:rPr>
              <a:t>Saving my territory…</a:t>
            </a:r>
            <a:endParaRPr sz="2000" i="1">
              <a:solidFill>
                <a:srgbClr val="C00000"/>
              </a:solidFill>
            </a:endParaRPr>
          </a:p>
        </p:txBody>
      </p:sp>
      <p:sp>
        <p:nvSpPr>
          <p:cNvPr id="297" name="Google Shape;297;p5"/>
          <p:cNvSpPr/>
          <p:nvPr/>
        </p:nvSpPr>
        <p:spPr>
          <a:xfrm flipH="1">
            <a:off x="4951047" y="2059121"/>
            <a:ext cx="2539898" cy="1514332"/>
          </a:xfrm>
          <a:prstGeom prst="wedgeEllipseCallout">
            <a:avLst>
              <a:gd name="adj1" fmla="val -54557"/>
              <a:gd name="adj2" fmla="val -9321"/>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424242"/>
              </a:solidFill>
              <a:latin typeface="Arial"/>
              <a:ea typeface="Arial"/>
              <a:cs typeface="Arial"/>
              <a:sym typeface="Arial"/>
            </a:endParaRPr>
          </a:p>
        </p:txBody>
      </p:sp>
      <p:sp>
        <p:nvSpPr>
          <p:cNvPr id="298" name="Google Shape;298;p5"/>
          <p:cNvSpPr txBox="1"/>
          <p:nvPr/>
        </p:nvSpPr>
        <p:spPr>
          <a:xfrm>
            <a:off x="5109425" y="2301975"/>
            <a:ext cx="2179200" cy="10869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ES" sz="1200"/>
              <a:t>In this workshop, we look at science and technology, and learn how to use them to solve problems that we see around us.</a:t>
            </a:r>
            <a:endParaRPr sz="1200" b="0" i="0" u="none" strike="noStrike" cap="none">
              <a:solidFill>
                <a:srgbClr val="000000"/>
              </a:solidFill>
              <a:latin typeface="Arial"/>
              <a:ea typeface="Arial"/>
              <a:cs typeface="Arial"/>
              <a:sym typeface="Arial"/>
            </a:endParaRPr>
          </a:p>
        </p:txBody>
      </p:sp>
      <p:grpSp>
        <p:nvGrpSpPr>
          <p:cNvPr id="299" name="Google Shape;299;p5"/>
          <p:cNvGrpSpPr/>
          <p:nvPr/>
        </p:nvGrpSpPr>
        <p:grpSpPr>
          <a:xfrm flipH="1">
            <a:off x="7566133" y="2266374"/>
            <a:ext cx="954232" cy="2113369"/>
            <a:chOff x="450718" y="3715931"/>
            <a:chExt cx="894911" cy="2302979"/>
          </a:xfrm>
        </p:grpSpPr>
        <p:sp>
          <p:nvSpPr>
            <p:cNvPr id="300" name="Google Shape;300;p5"/>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1" name="Google Shape;301;p5"/>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2" name="Google Shape;302;p5"/>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3" name="Google Shape;303;p5"/>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4" name="Google Shape;304;p5"/>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5" name="Google Shape;305;p5"/>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06" name="Google Shape;306;p5"/>
            <p:cNvGrpSpPr/>
            <p:nvPr/>
          </p:nvGrpSpPr>
          <p:grpSpPr>
            <a:xfrm>
              <a:off x="771529" y="4909052"/>
              <a:ext cx="266446" cy="274938"/>
              <a:chOff x="771529" y="4909052"/>
              <a:chExt cx="266446" cy="274938"/>
            </a:xfrm>
          </p:grpSpPr>
          <p:sp>
            <p:nvSpPr>
              <p:cNvPr id="307" name="Google Shape;307;p5"/>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8" name="Google Shape;308;p5"/>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09" name="Google Shape;309;p5"/>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0" name="Google Shape;310;p5"/>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1" name="Google Shape;311;p5"/>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2" name="Google Shape;312;p5"/>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13" name="Google Shape;313;p5"/>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4" name="Google Shape;314;p5"/>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5" name="Google Shape;315;p5"/>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6" name="Google Shape;316;p5"/>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17" name="Google Shape;317;p5"/>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18" name="Google Shape;318;p5"/>
            <p:cNvGrpSpPr/>
            <p:nvPr/>
          </p:nvGrpSpPr>
          <p:grpSpPr>
            <a:xfrm>
              <a:off x="955342" y="4072114"/>
              <a:ext cx="43988" cy="51405"/>
              <a:chOff x="955342" y="4072114"/>
              <a:chExt cx="43988" cy="51405"/>
            </a:xfrm>
          </p:grpSpPr>
          <p:sp>
            <p:nvSpPr>
              <p:cNvPr id="319" name="Google Shape;319;p5"/>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0" name="Google Shape;320;p5"/>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1" name="Google Shape;321;p5"/>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322" name="Google Shape;322;p5"/>
            <p:cNvGrpSpPr/>
            <p:nvPr/>
          </p:nvGrpSpPr>
          <p:grpSpPr>
            <a:xfrm>
              <a:off x="786459" y="4077810"/>
              <a:ext cx="51050" cy="60226"/>
              <a:chOff x="786459" y="4077810"/>
              <a:chExt cx="51050" cy="60226"/>
            </a:xfrm>
          </p:grpSpPr>
          <p:sp>
            <p:nvSpPr>
              <p:cNvPr id="323" name="Google Shape;323;p5"/>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4" name="Google Shape;324;p5"/>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25" name="Google Shape;325;p5"/>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26" name="Google Shape;326;p5"/>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27" name="Google Shape;327;p5"/>
          <p:cNvSpPr txBox="1">
            <a:spLocks noGrp="1"/>
          </p:cNvSpPr>
          <p:nvPr>
            <p:ph type="ctrTitle"/>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s-ES" sz="2400">
                <a:solidFill>
                  <a:schemeClr val="dk2"/>
                </a:solidFill>
                <a:latin typeface="Arial"/>
                <a:ea typeface="Arial"/>
                <a:cs typeface="Arial"/>
                <a:sym typeface="Arial"/>
              </a:rPr>
              <a:t>Research and the scientific method</a:t>
            </a:r>
            <a:endParaRPr sz="2400">
              <a:solidFill>
                <a:schemeClr val="dk2"/>
              </a:solidFill>
              <a:latin typeface="Arial"/>
              <a:ea typeface="Arial"/>
              <a:cs typeface="Arial"/>
              <a:sym typeface="Arial"/>
            </a:endParaRPr>
          </a:p>
        </p:txBody>
      </p:sp>
      <p:sp>
        <p:nvSpPr>
          <p:cNvPr id="328" name="Google Shape;328;p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8"/>
          <p:cNvSpPr/>
          <p:nvPr/>
        </p:nvSpPr>
        <p:spPr>
          <a:xfrm>
            <a:off x="2117338" y="2003491"/>
            <a:ext cx="1675200" cy="1136400"/>
          </a:xfrm>
          <a:prstGeom prst="wedgeEllipseCallout">
            <a:avLst>
              <a:gd name="adj1" fmla="val 57377"/>
              <a:gd name="adj2" fmla="val 38945"/>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69" name="Google Shape;369;p8"/>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70" name="Google Shape;370;p8"/>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Can you apply the scientific method to a specific case?</a:t>
            </a:r>
            <a:endParaRPr sz="2000" b="0" i="0" u="none" strike="noStrike" cap="none">
              <a:solidFill>
                <a:srgbClr val="C00000"/>
              </a:solidFill>
              <a:latin typeface="Arial"/>
              <a:ea typeface="Arial"/>
              <a:cs typeface="Arial"/>
              <a:sym typeface="Arial"/>
            </a:endParaRPr>
          </a:p>
        </p:txBody>
      </p:sp>
      <p:sp>
        <p:nvSpPr>
          <p:cNvPr id="371" name="Google Shape;371;p8"/>
          <p:cNvSpPr/>
          <p:nvPr/>
        </p:nvSpPr>
        <p:spPr>
          <a:xfrm flipH="1">
            <a:off x="1976716" y="4214816"/>
            <a:ext cx="4437530" cy="452124"/>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372" name="Google Shape;372;p8"/>
          <p:cNvSpPr/>
          <p:nvPr/>
        </p:nvSpPr>
        <p:spPr>
          <a:xfrm flipH="1">
            <a:off x="4799668" y="1626317"/>
            <a:ext cx="1884040" cy="1136517"/>
          </a:xfrm>
          <a:prstGeom prst="wedgeEllipseCallout">
            <a:avLst>
              <a:gd name="adj1" fmla="val 51115"/>
              <a:gd name="adj2" fmla="val 54272"/>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73" name="Google Shape;373;p8"/>
          <p:cNvSpPr txBox="1"/>
          <p:nvPr/>
        </p:nvSpPr>
        <p:spPr>
          <a:xfrm>
            <a:off x="2164969" y="2194575"/>
            <a:ext cx="1574801" cy="719066"/>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sz="1200">
                <a:solidFill>
                  <a:schemeClr val="dk2"/>
                </a:solidFill>
              </a:rPr>
              <a:t>Can you apply the scientific method to a specific case?</a:t>
            </a:r>
            <a:endParaRPr sz="12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Roboto"/>
              <a:buNone/>
            </a:pPr>
            <a:endParaRPr sz="1200" b="0" i="0" u="none" strike="noStrike" cap="none">
              <a:solidFill>
                <a:schemeClr val="dk2"/>
              </a:solidFill>
              <a:latin typeface="Arial"/>
              <a:ea typeface="Arial"/>
              <a:cs typeface="Arial"/>
              <a:sym typeface="Arial"/>
            </a:endParaRPr>
          </a:p>
          <a:p>
            <a:pPr marL="127000" marR="0" lvl="0" indent="0" algn="ctr" rtl="0">
              <a:lnSpc>
                <a:spcPct val="100000"/>
              </a:lnSpc>
              <a:spcBef>
                <a:spcPts val="0"/>
              </a:spcBef>
              <a:spcAft>
                <a:spcPts val="0"/>
              </a:spcAft>
              <a:buClr>
                <a:srgbClr val="000000"/>
              </a:buClr>
              <a:buSzPts val="1600"/>
              <a:buFont typeface="Roboto"/>
              <a:buNone/>
            </a:pPr>
            <a:endParaRPr sz="1200" b="0" i="0" u="none" strike="noStrike" cap="none">
              <a:solidFill>
                <a:schemeClr val="dk2"/>
              </a:solidFill>
              <a:latin typeface="Arial"/>
              <a:ea typeface="Arial"/>
              <a:cs typeface="Arial"/>
              <a:sym typeface="Arial"/>
            </a:endParaRPr>
          </a:p>
        </p:txBody>
      </p:sp>
      <p:sp>
        <p:nvSpPr>
          <p:cNvPr id="374" name="Google Shape;374;p8"/>
          <p:cNvSpPr txBox="1"/>
          <p:nvPr/>
        </p:nvSpPr>
        <p:spPr>
          <a:xfrm>
            <a:off x="4869768" y="1878462"/>
            <a:ext cx="1743840" cy="814902"/>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sz="1200"/>
              <a:t>This is the research question and what you have to observe:</a:t>
            </a:r>
            <a:endParaRPr/>
          </a:p>
        </p:txBody>
      </p:sp>
      <p:sp>
        <p:nvSpPr>
          <p:cNvPr id="375" name="Google Shape;375;p8"/>
          <p:cNvSpPr/>
          <p:nvPr/>
        </p:nvSpPr>
        <p:spPr>
          <a:xfrm>
            <a:off x="5465684" y="2641111"/>
            <a:ext cx="1743840" cy="1016489"/>
          </a:xfrm>
          <a:prstGeom prst="ellipse">
            <a:avLst/>
          </a:prstGeom>
          <a:solidFill>
            <a:schemeClr val="lt1"/>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dk2"/>
              </a:solidFill>
              <a:latin typeface="Arial"/>
              <a:ea typeface="Arial"/>
              <a:cs typeface="Arial"/>
              <a:sym typeface="Arial"/>
            </a:endParaRPr>
          </a:p>
        </p:txBody>
      </p:sp>
      <p:sp>
        <p:nvSpPr>
          <p:cNvPr id="376" name="Google Shape;376;p8"/>
          <p:cNvSpPr txBox="1"/>
          <p:nvPr/>
        </p:nvSpPr>
        <p:spPr>
          <a:xfrm>
            <a:off x="5510258" y="2787337"/>
            <a:ext cx="1705886" cy="762262"/>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600"/>
              <a:buFont typeface="Roboto"/>
              <a:buNone/>
            </a:pPr>
            <a:r>
              <a:rPr lang="es-ES" sz="1200"/>
              <a:t>How does sunlight affect the growth of plants?</a:t>
            </a:r>
            <a:endParaRPr sz="1200" b="0" i="0" u="none" strike="noStrike" cap="none">
              <a:solidFill>
                <a:srgbClr val="000000"/>
              </a:solidFill>
              <a:latin typeface="Arial"/>
              <a:ea typeface="Arial"/>
              <a:cs typeface="Arial"/>
              <a:sym typeface="Arial"/>
            </a:endParaRPr>
          </a:p>
          <a:p>
            <a:pPr marL="127000" marR="0" lvl="0" indent="0" algn="ctr" rtl="0">
              <a:lnSpc>
                <a:spcPct val="100000"/>
              </a:lnSpc>
              <a:spcBef>
                <a:spcPts val="0"/>
              </a:spcBef>
              <a:spcAft>
                <a:spcPts val="0"/>
              </a:spcAft>
              <a:buClr>
                <a:srgbClr val="000000"/>
              </a:buClr>
              <a:buSzPts val="1600"/>
              <a:buFont typeface="Roboto"/>
              <a:buNone/>
            </a:pPr>
            <a:endParaRPr sz="1200" b="0" i="0" u="none" strike="noStrike" cap="none">
              <a:solidFill>
                <a:srgbClr val="000000"/>
              </a:solidFill>
              <a:latin typeface="Arial"/>
              <a:ea typeface="Arial"/>
              <a:cs typeface="Arial"/>
              <a:sym typeface="Arial"/>
            </a:endParaRPr>
          </a:p>
        </p:txBody>
      </p:sp>
      <p:grpSp>
        <p:nvGrpSpPr>
          <p:cNvPr id="377" name="Google Shape;377;p8"/>
          <p:cNvGrpSpPr/>
          <p:nvPr/>
        </p:nvGrpSpPr>
        <p:grpSpPr>
          <a:xfrm flipH="1">
            <a:off x="3836992" y="2400779"/>
            <a:ext cx="1024990" cy="2176093"/>
            <a:chOff x="1615219" y="507815"/>
            <a:chExt cx="989820" cy="2371331"/>
          </a:xfrm>
        </p:grpSpPr>
        <p:sp>
          <p:nvSpPr>
            <p:cNvPr id="378" name="Google Shape;378;p8"/>
            <p:cNvSpPr/>
            <p:nvPr/>
          </p:nvSpPr>
          <p:spPr>
            <a:xfrm>
              <a:off x="1835408" y="1263883"/>
              <a:ext cx="507844" cy="1078049"/>
            </a:xfrm>
            <a:custGeom>
              <a:avLst/>
              <a:gdLst/>
              <a:ahLst/>
              <a:cxnLst/>
              <a:rect l="l" t="t" r="r" b="b"/>
              <a:pathLst>
                <a:path w="507844" h="1078049" extrusionOk="0">
                  <a:moveTo>
                    <a:pt x="162372" y="5580"/>
                  </a:moveTo>
                  <a:cubicBezTo>
                    <a:pt x="162372" y="5580"/>
                    <a:pt x="224635" y="62326"/>
                    <a:pt x="302344" y="29468"/>
                  </a:cubicBezTo>
                  <a:cubicBezTo>
                    <a:pt x="380207" y="-3371"/>
                    <a:pt x="380207" y="-387"/>
                    <a:pt x="380207" y="-387"/>
                  </a:cubicBezTo>
                  <a:cubicBezTo>
                    <a:pt x="380207" y="-387"/>
                    <a:pt x="444986" y="662524"/>
                    <a:pt x="455392" y="761058"/>
                  </a:cubicBezTo>
                  <a:cubicBezTo>
                    <a:pt x="465789" y="859612"/>
                    <a:pt x="514969" y="1062667"/>
                    <a:pt x="514969" y="1062667"/>
                  </a:cubicBezTo>
                  <a:cubicBezTo>
                    <a:pt x="514969" y="1062667"/>
                    <a:pt x="105320" y="1074602"/>
                    <a:pt x="24932" y="1077585"/>
                  </a:cubicBezTo>
                  <a:cubicBezTo>
                    <a:pt x="-55455" y="1080570"/>
                    <a:pt x="162372" y="5580"/>
                    <a:pt x="162372" y="5580"/>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79" name="Google Shape;379;p8"/>
            <p:cNvSpPr/>
            <p:nvPr/>
          </p:nvSpPr>
          <p:spPr>
            <a:xfrm rot="10800000" flipH="1">
              <a:off x="1786911" y="589304"/>
              <a:ext cx="616497" cy="678217"/>
            </a:xfrm>
            <a:custGeom>
              <a:avLst/>
              <a:gdLst/>
              <a:ahLst/>
              <a:cxnLst/>
              <a:rect l="l" t="t" r="r" b="b"/>
              <a:pathLst>
                <a:path w="616497" h="678217" extrusionOk="0">
                  <a:moveTo>
                    <a:pt x="312316" y="678145"/>
                  </a:moveTo>
                  <a:cubicBezTo>
                    <a:pt x="210168" y="679205"/>
                    <a:pt x="125041" y="655476"/>
                    <a:pt x="63713" y="550586"/>
                  </a:cubicBezTo>
                  <a:cubicBezTo>
                    <a:pt x="23191" y="481287"/>
                    <a:pt x="2418" y="413797"/>
                    <a:pt x="203" y="344251"/>
                  </a:cubicBezTo>
                  <a:cubicBezTo>
                    <a:pt x="-3797" y="218731"/>
                    <a:pt x="58300" y="133825"/>
                    <a:pt x="119557" y="67301"/>
                  </a:cubicBezTo>
                  <a:cubicBezTo>
                    <a:pt x="168470" y="14174"/>
                    <a:pt x="225051" y="-39"/>
                    <a:pt x="279578" y="-39"/>
                  </a:cubicBezTo>
                  <a:cubicBezTo>
                    <a:pt x="299602" y="-39"/>
                    <a:pt x="319370" y="1890"/>
                    <a:pt x="338347" y="4494"/>
                  </a:cubicBezTo>
                  <a:cubicBezTo>
                    <a:pt x="403329" y="13423"/>
                    <a:pt x="466050" y="44830"/>
                    <a:pt x="524781" y="97913"/>
                  </a:cubicBezTo>
                  <a:cubicBezTo>
                    <a:pt x="628885" y="192009"/>
                    <a:pt x="647117" y="375597"/>
                    <a:pt x="565418" y="507133"/>
                  </a:cubicBezTo>
                  <a:cubicBezTo>
                    <a:pt x="509646" y="596925"/>
                    <a:pt x="440164" y="644122"/>
                    <a:pt x="358665" y="648432"/>
                  </a:cubicBezTo>
                  <a:cubicBezTo>
                    <a:pt x="363531" y="645312"/>
                    <a:pt x="366071" y="641111"/>
                    <a:pt x="366638" y="636959"/>
                  </a:cubicBezTo>
                  <a:cubicBezTo>
                    <a:pt x="441628" y="629986"/>
                    <a:pt x="505842" y="584495"/>
                    <a:pt x="557875" y="500731"/>
                  </a:cubicBezTo>
                  <a:cubicBezTo>
                    <a:pt x="636649" y="373895"/>
                    <a:pt x="619260" y="197087"/>
                    <a:pt x="519086" y="106547"/>
                  </a:cubicBezTo>
                  <a:cubicBezTo>
                    <a:pt x="461713" y="54686"/>
                    <a:pt x="400514" y="23981"/>
                    <a:pt x="337238" y="15285"/>
                  </a:cubicBezTo>
                  <a:cubicBezTo>
                    <a:pt x="268693" y="5867"/>
                    <a:pt x="189976" y="5629"/>
                    <a:pt x="125868" y="75251"/>
                  </a:cubicBezTo>
                  <a:cubicBezTo>
                    <a:pt x="66160" y="140095"/>
                    <a:pt x="5635" y="222716"/>
                    <a:pt x="9500" y="343856"/>
                  </a:cubicBezTo>
                  <a:cubicBezTo>
                    <a:pt x="11645" y="411287"/>
                    <a:pt x="31911" y="476911"/>
                    <a:pt x="71409" y="544472"/>
                  </a:cubicBezTo>
                  <a:cubicBezTo>
                    <a:pt x="139350" y="660655"/>
                    <a:pt x="230863" y="671726"/>
                    <a:pt x="351154" y="654149"/>
                  </a:cubicBezTo>
                  <a:cubicBezTo>
                    <a:pt x="353661" y="653791"/>
                    <a:pt x="356009" y="655883"/>
                    <a:pt x="356325" y="658862"/>
                  </a:cubicBezTo>
                  <a:cubicBezTo>
                    <a:pt x="356646" y="661840"/>
                    <a:pt x="354841" y="664568"/>
                    <a:pt x="352292" y="664943"/>
                  </a:cubicBezTo>
                  <a:cubicBezTo>
                    <a:pt x="336783" y="667215"/>
                    <a:pt x="326909" y="677993"/>
                    <a:pt x="312316" y="678145"/>
                  </a:cubicBezTo>
                  <a:close/>
                  <a:moveTo>
                    <a:pt x="310271" y="625659"/>
                  </a:moveTo>
                  <a:cubicBezTo>
                    <a:pt x="310776" y="624801"/>
                    <a:pt x="311356" y="624453"/>
                    <a:pt x="312025" y="624692"/>
                  </a:cubicBezTo>
                  <a:cubicBezTo>
                    <a:pt x="311440" y="625002"/>
                    <a:pt x="310851" y="625339"/>
                    <a:pt x="310271" y="625659"/>
                  </a:cubicBezTo>
                  <a:close/>
                </a:path>
              </a:pathLst>
            </a:custGeom>
            <a:solidFill>
              <a:srgbClr val="FFFBF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0" name="Google Shape;380;p8"/>
            <p:cNvSpPr/>
            <p:nvPr/>
          </p:nvSpPr>
          <p:spPr>
            <a:xfrm rot="10800000" flipH="1">
              <a:off x="1839201" y="2648192"/>
              <a:ext cx="198274" cy="230954"/>
            </a:xfrm>
            <a:custGeom>
              <a:avLst/>
              <a:gdLst/>
              <a:ahLst/>
              <a:cxnLst/>
              <a:rect l="l" t="t" r="r" b="b"/>
              <a:pathLst>
                <a:path w="198274" h="230954" extrusionOk="0">
                  <a:moveTo>
                    <a:pt x="143761" y="220927"/>
                  </a:moveTo>
                  <a:cubicBezTo>
                    <a:pt x="143426" y="220709"/>
                    <a:pt x="143063" y="220535"/>
                    <a:pt x="142677" y="220410"/>
                  </a:cubicBezTo>
                  <a:cubicBezTo>
                    <a:pt x="136696" y="218546"/>
                    <a:pt x="130682" y="216807"/>
                    <a:pt x="124672" y="215073"/>
                  </a:cubicBezTo>
                  <a:cubicBezTo>
                    <a:pt x="88853" y="204736"/>
                    <a:pt x="55015" y="194975"/>
                    <a:pt x="30429" y="158631"/>
                  </a:cubicBezTo>
                  <a:cubicBezTo>
                    <a:pt x="5508" y="121793"/>
                    <a:pt x="2117" y="78145"/>
                    <a:pt x="21792" y="47432"/>
                  </a:cubicBezTo>
                  <a:cubicBezTo>
                    <a:pt x="45597" y="10246"/>
                    <a:pt x="84551" y="414"/>
                    <a:pt x="121040" y="22361"/>
                  </a:cubicBezTo>
                  <a:cubicBezTo>
                    <a:pt x="158124" y="44687"/>
                    <a:pt x="180338" y="79281"/>
                    <a:pt x="187073" y="125179"/>
                  </a:cubicBezTo>
                  <a:cubicBezTo>
                    <a:pt x="193957" y="172121"/>
                    <a:pt x="183441" y="195382"/>
                    <a:pt x="143803" y="220899"/>
                  </a:cubicBezTo>
                  <a:cubicBezTo>
                    <a:pt x="143789" y="220910"/>
                    <a:pt x="143775" y="220916"/>
                    <a:pt x="143761" y="220927"/>
                  </a:cubicBezTo>
                  <a:close/>
                  <a:moveTo>
                    <a:pt x="82495" y="143"/>
                  </a:moveTo>
                  <a:cubicBezTo>
                    <a:pt x="56211" y="143"/>
                    <a:pt x="31406" y="14268"/>
                    <a:pt x="14340" y="40921"/>
                  </a:cubicBezTo>
                  <a:cubicBezTo>
                    <a:pt x="-7590" y="75167"/>
                    <a:pt x="-4060" y="125179"/>
                    <a:pt x="23127" y="165370"/>
                  </a:cubicBezTo>
                  <a:cubicBezTo>
                    <a:pt x="49694" y="204633"/>
                    <a:pt x="86681" y="215307"/>
                    <a:pt x="122444" y="225622"/>
                  </a:cubicBezTo>
                  <a:cubicBezTo>
                    <a:pt x="128393" y="227345"/>
                    <a:pt x="134352" y="229063"/>
                    <a:pt x="140273" y="230911"/>
                  </a:cubicBezTo>
                  <a:cubicBezTo>
                    <a:pt x="141501" y="231296"/>
                    <a:pt x="142738" y="231063"/>
                    <a:pt x="143761" y="230394"/>
                  </a:cubicBezTo>
                  <a:cubicBezTo>
                    <a:pt x="145115" y="231280"/>
                    <a:pt x="146826" y="231362"/>
                    <a:pt x="148291" y="230421"/>
                  </a:cubicBezTo>
                  <a:cubicBezTo>
                    <a:pt x="191236" y="202774"/>
                    <a:pt x="203781" y="174751"/>
                    <a:pt x="196241" y="123342"/>
                  </a:cubicBezTo>
                  <a:cubicBezTo>
                    <a:pt x="188990" y="73895"/>
                    <a:pt x="165120" y="36671"/>
                    <a:pt x="125300" y="12697"/>
                  </a:cubicBezTo>
                  <a:cubicBezTo>
                    <a:pt x="111258" y="4246"/>
                    <a:pt x="96658" y="148"/>
                    <a:pt x="82495" y="143"/>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1" name="Google Shape;381;p8"/>
            <p:cNvSpPr/>
            <p:nvPr/>
          </p:nvSpPr>
          <p:spPr>
            <a:xfrm rot="10800000" flipH="1">
              <a:off x="1984145" y="2341478"/>
              <a:ext cx="26460" cy="336480"/>
            </a:xfrm>
            <a:custGeom>
              <a:avLst/>
              <a:gdLst/>
              <a:ahLst/>
              <a:cxnLst/>
              <a:rect l="l" t="t" r="r" b="b"/>
              <a:pathLst>
                <a:path w="26460" h="336480" extrusionOk="0">
                  <a:moveTo>
                    <a:pt x="21825" y="78"/>
                  </a:moveTo>
                  <a:cubicBezTo>
                    <a:pt x="19365" y="78"/>
                    <a:pt x="17309" y="2334"/>
                    <a:pt x="17184" y="5242"/>
                  </a:cubicBezTo>
                  <a:cubicBezTo>
                    <a:pt x="16714" y="16264"/>
                    <a:pt x="15993" y="27514"/>
                    <a:pt x="15300" y="38395"/>
                  </a:cubicBezTo>
                  <a:cubicBezTo>
                    <a:pt x="13746" y="62673"/>
                    <a:pt x="12142" y="87777"/>
                    <a:pt x="13118" y="112495"/>
                  </a:cubicBezTo>
                  <a:cubicBezTo>
                    <a:pt x="14495" y="147246"/>
                    <a:pt x="10556" y="182780"/>
                    <a:pt x="6746" y="217145"/>
                  </a:cubicBezTo>
                  <a:cubicBezTo>
                    <a:pt x="2602" y="254537"/>
                    <a:pt x="-1687" y="293207"/>
                    <a:pt x="713" y="331518"/>
                  </a:cubicBezTo>
                  <a:cubicBezTo>
                    <a:pt x="900" y="334507"/>
                    <a:pt x="3100" y="336795"/>
                    <a:pt x="5695" y="336540"/>
                  </a:cubicBezTo>
                  <a:cubicBezTo>
                    <a:pt x="8258" y="336322"/>
                    <a:pt x="10183" y="333719"/>
                    <a:pt x="9997" y="330724"/>
                  </a:cubicBezTo>
                  <a:cubicBezTo>
                    <a:pt x="7662" y="293506"/>
                    <a:pt x="11886" y="255401"/>
                    <a:pt x="15970" y="218542"/>
                  </a:cubicBezTo>
                  <a:cubicBezTo>
                    <a:pt x="19830" y="183714"/>
                    <a:pt x="23826" y="147697"/>
                    <a:pt x="22412" y="111995"/>
                  </a:cubicBezTo>
                  <a:cubicBezTo>
                    <a:pt x="21458" y="87929"/>
                    <a:pt x="23044" y="63156"/>
                    <a:pt x="24574" y="39199"/>
                  </a:cubicBezTo>
                  <a:cubicBezTo>
                    <a:pt x="25277" y="28259"/>
                    <a:pt x="25998" y="16938"/>
                    <a:pt x="26477" y="5785"/>
                  </a:cubicBezTo>
                  <a:cubicBezTo>
                    <a:pt x="26602" y="2785"/>
                    <a:pt x="24630" y="236"/>
                    <a:pt x="22063" y="84"/>
                  </a:cubicBezTo>
                  <a:cubicBezTo>
                    <a:pt x="21984" y="78"/>
                    <a:pt x="21905" y="78"/>
                    <a:pt x="21825" y="78"/>
                  </a:cubicBezTo>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2" name="Google Shape;382;p8"/>
            <p:cNvSpPr/>
            <p:nvPr/>
          </p:nvSpPr>
          <p:spPr>
            <a:xfrm rot="10800000" flipH="1">
              <a:off x="2128948" y="2331598"/>
              <a:ext cx="14052" cy="324314"/>
            </a:xfrm>
            <a:custGeom>
              <a:avLst/>
              <a:gdLst/>
              <a:ahLst/>
              <a:cxnLst/>
              <a:rect l="l" t="t" r="r" b="b"/>
              <a:pathLst>
                <a:path w="14052" h="324314" extrusionOk="0">
                  <a:moveTo>
                    <a:pt x="9430" y="79"/>
                  </a:moveTo>
                  <a:cubicBezTo>
                    <a:pt x="6900" y="79"/>
                    <a:pt x="4825" y="2454"/>
                    <a:pt x="4779" y="5416"/>
                  </a:cubicBezTo>
                  <a:lnTo>
                    <a:pt x="30" y="318860"/>
                  </a:lnTo>
                  <a:cubicBezTo>
                    <a:pt x="-17" y="321860"/>
                    <a:pt x="2030" y="324339"/>
                    <a:pt x="4597" y="324393"/>
                  </a:cubicBezTo>
                  <a:lnTo>
                    <a:pt x="4681" y="324393"/>
                  </a:lnTo>
                  <a:cubicBezTo>
                    <a:pt x="7211" y="324393"/>
                    <a:pt x="9286" y="322018"/>
                    <a:pt x="9332" y="319050"/>
                  </a:cubicBezTo>
                  <a:lnTo>
                    <a:pt x="14081" y="5611"/>
                  </a:lnTo>
                  <a:cubicBezTo>
                    <a:pt x="14128" y="2611"/>
                    <a:pt x="12081" y="133"/>
                    <a:pt x="9514" y="79"/>
                  </a:cubicBezTo>
                  <a:close/>
                </a:path>
              </a:pathLst>
            </a:custGeom>
            <a:solidFill>
              <a:srgbClr val="1D1D1B"/>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3" name="Google Shape;383;p8"/>
            <p:cNvSpPr/>
            <p:nvPr/>
          </p:nvSpPr>
          <p:spPr>
            <a:xfrm rot="10800000" flipH="1">
              <a:off x="2120885" y="2623401"/>
              <a:ext cx="183310" cy="242306"/>
            </a:xfrm>
            <a:custGeom>
              <a:avLst/>
              <a:gdLst/>
              <a:ahLst/>
              <a:cxnLst/>
              <a:rect l="l" t="t" r="r" b="b"/>
              <a:pathLst>
                <a:path w="183310" h="242306" extrusionOk="0">
                  <a:moveTo>
                    <a:pt x="9126" y="192821"/>
                  </a:moveTo>
                  <a:cubicBezTo>
                    <a:pt x="12256" y="184559"/>
                    <a:pt x="13079" y="170733"/>
                    <a:pt x="14117" y="153341"/>
                  </a:cubicBezTo>
                  <a:cubicBezTo>
                    <a:pt x="16024" y="121367"/>
                    <a:pt x="18633" y="77578"/>
                    <a:pt x="38043" y="50398"/>
                  </a:cubicBezTo>
                  <a:cubicBezTo>
                    <a:pt x="63787" y="14348"/>
                    <a:pt x="99653" y="1537"/>
                    <a:pt x="129416" y="17712"/>
                  </a:cubicBezTo>
                  <a:cubicBezTo>
                    <a:pt x="165445" y="37321"/>
                    <a:pt x="181673" y="79861"/>
                    <a:pt x="170761" y="126090"/>
                  </a:cubicBezTo>
                  <a:cubicBezTo>
                    <a:pt x="159673" y="173075"/>
                    <a:pt x="135254" y="205576"/>
                    <a:pt x="98183" y="222686"/>
                  </a:cubicBezTo>
                  <a:cubicBezTo>
                    <a:pt x="60280" y="240164"/>
                    <a:pt x="38638" y="232930"/>
                    <a:pt x="9131" y="192826"/>
                  </a:cubicBezTo>
                  <a:cubicBezTo>
                    <a:pt x="9126" y="192826"/>
                    <a:pt x="9126" y="192826"/>
                    <a:pt x="9126" y="192821"/>
                  </a:cubicBezTo>
                  <a:close/>
                  <a:moveTo>
                    <a:pt x="103132" y="135"/>
                  </a:moveTo>
                  <a:cubicBezTo>
                    <a:pt x="77490" y="135"/>
                    <a:pt x="50889" y="15440"/>
                    <a:pt x="30898" y="43436"/>
                  </a:cubicBezTo>
                  <a:cubicBezTo>
                    <a:pt x="9563" y="73317"/>
                    <a:pt x="6833" y="119128"/>
                    <a:pt x="4837" y="152586"/>
                  </a:cubicBezTo>
                  <a:cubicBezTo>
                    <a:pt x="3879" y="168635"/>
                    <a:pt x="3051" y="182494"/>
                    <a:pt x="475" y="188799"/>
                  </a:cubicBezTo>
                  <a:cubicBezTo>
                    <a:pt x="-358" y="190820"/>
                    <a:pt x="-18" y="193141"/>
                    <a:pt x="1172" y="194728"/>
                  </a:cubicBezTo>
                  <a:cubicBezTo>
                    <a:pt x="698" y="196462"/>
                    <a:pt x="986" y="198429"/>
                    <a:pt x="2075" y="199919"/>
                  </a:cubicBezTo>
                  <a:cubicBezTo>
                    <a:pt x="34038" y="243355"/>
                    <a:pt x="60080" y="251964"/>
                    <a:pt x="101602" y="232789"/>
                  </a:cubicBezTo>
                  <a:cubicBezTo>
                    <a:pt x="141533" y="214365"/>
                    <a:pt x="167822" y="179434"/>
                    <a:pt x="179729" y="128976"/>
                  </a:cubicBezTo>
                  <a:cubicBezTo>
                    <a:pt x="191724" y="78159"/>
                    <a:pt x="173082" y="29489"/>
                    <a:pt x="133347" y="7864"/>
                  </a:cubicBezTo>
                  <a:cubicBezTo>
                    <a:pt x="123770" y="2652"/>
                    <a:pt x="113528" y="135"/>
                    <a:pt x="103132" y="135"/>
                  </a:cubicBezTo>
                  <a:close/>
                </a:path>
              </a:pathLst>
            </a:custGeom>
            <a:solidFill>
              <a:srgbClr val="000000"/>
            </a:solidFill>
            <a:ln w="118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4" name="Google Shape;384;p8"/>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5" name="Google Shape;385;p8"/>
            <p:cNvSpPr/>
            <p:nvPr/>
          </p:nvSpPr>
          <p:spPr>
            <a:xfrm rot="10800000" flipH="1">
              <a:off x="2171895" y="889564"/>
              <a:ext cx="40377" cy="47175"/>
            </a:xfrm>
            <a:custGeom>
              <a:avLst/>
              <a:gdLst/>
              <a:ahLst/>
              <a:cxnLst/>
              <a:rect l="l" t="t" r="r" b="b"/>
              <a:pathLst>
                <a:path w="40377" h="47175" extrusionOk="0">
                  <a:moveTo>
                    <a:pt x="40414" y="23610"/>
                  </a:moveTo>
                  <a:cubicBezTo>
                    <a:pt x="40414" y="10583"/>
                    <a:pt x="31376" y="23"/>
                    <a:pt x="20227" y="23"/>
                  </a:cubicBezTo>
                  <a:cubicBezTo>
                    <a:pt x="9074" y="23"/>
                    <a:pt x="36" y="10583"/>
                    <a:pt x="36" y="23610"/>
                  </a:cubicBezTo>
                  <a:cubicBezTo>
                    <a:pt x="36" y="36638"/>
                    <a:pt x="9074" y="47198"/>
                    <a:pt x="20227" y="47198"/>
                  </a:cubicBezTo>
                  <a:cubicBezTo>
                    <a:pt x="31376" y="47198"/>
                    <a:pt x="40414" y="36638"/>
                    <a:pt x="40414" y="23610"/>
                  </a:cubicBezTo>
                  <a:close/>
                </a:path>
              </a:pathLst>
            </a:custGeom>
            <a:noFill/>
            <a:ln w="9525"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6" name="Google Shape;386;p8"/>
            <p:cNvSpPr/>
            <p:nvPr/>
          </p:nvSpPr>
          <p:spPr>
            <a:xfrm rot="10800000" flipH="1">
              <a:off x="2169585" y="886831"/>
              <a:ext cx="45024" cy="52615"/>
            </a:xfrm>
            <a:custGeom>
              <a:avLst/>
              <a:gdLst/>
              <a:ahLst/>
              <a:cxnLst/>
              <a:rect l="l" t="t" r="r" b="b"/>
              <a:pathLst>
                <a:path w="45024" h="52615" extrusionOk="0">
                  <a:moveTo>
                    <a:pt x="22544" y="47207"/>
                  </a:moveTo>
                  <a:cubicBezTo>
                    <a:pt x="12693" y="47207"/>
                    <a:pt x="4683" y="37843"/>
                    <a:pt x="4683" y="26337"/>
                  </a:cubicBezTo>
                  <a:cubicBezTo>
                    <a:pt x="4683" y="14826"/>
                    <a:pt x="12693" y="5461"/>
                    <a:pt x="22544" y="5461"/>
                  </a:cubicBezTo>
                  <a:cubicBezTo>
                    <a:pt x="32395" y="5461"/>
                    <a:pt x="40405" y="14826"/>
                    <a:pt x="40405" y="26337"/>
                  </a:cubicBezTo>
                  <a:cubicBezTo>
                    <a:pt x="40405" y="37843"/>
                    <a:pt x="32395" y="47207"/>
                    <a:pt x="22544" y="47207"/>
                  </a:cubicBezTo>
                  <a:moveTo>
                    <a:pt x="22544" y="27"/>
                  </a:moveTo>
                  <a:cubicBezTo>
                    <a:pt x="10130" y="27"/>
                    <a:pt x="32" y="11831"/>
                    <a:pt x="32" y="26337"/>
                  </a:cubicBezTo>
                  <a:cubicBezTo>
                    <a:pt x="32" y="40843"/>
                    <a:pt x="10130" y="52642"/>
                    <a:pt x="22544" y="52642"/>
                  </a:cubicBezTo>
                  <a:cubicBezTo>
                    <a:pt x="34958" y="52642"/>
                    <a:pt x="45056" y="40843"/>
                    <a:pt x="45056" y="26337"/>
                  </a:cubicBezTo>
                  <a:cubicBezTo>
                    <a:pt x="45056" y="11831"/>
                    <a:pt x="34958" y="27"/>
                    <a:pt x="22544" y="27"/>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7" name="Google Shape;387;p8"/>
            <p:cNvSpPr/>
            <p:nvPr/>
          </p:nvSpPr>
          <p:spPr>
            <a:xfrm rot="10800000" flipH="1">
              <a:off x="2009117" y="856304"/>
              <a:ext cx="37340" cy="61056"/>
            </a:xfrm>
            <a:custGeom>
              <a:avLst/>
              <a:gdLst/>
              <a:ahLst/>
              <a:cxnLst/>
              <a:rect l="l" t="t" r="r" b="b"/>
              <a:pathLst>
                <a:path w="37340" h="61056" extrusionOk="0">
                  <a:moveTo>
                    <a:pt x="37366" y="30549"/>
                  </a:moveTo>
                  <a:cubicBezTo>
                    <a:pt x="37366" y="13690"/>
                    <a:pt x="29007" y="21"/>
                    <a:pt x="18696" y="21"/>
                  </a:cubicBezTo>
                  <a:cubicBezTo>
                    <a:pt x="8384" y="21"/>
                    <a:pt x="26" y="13690"/>
                    <a:pt x="26" y="30549"/>
                  </a:cubicBezTo>
                  <a:cubicBezTo>
                    <a:pt x="26" y="47409"/>
                    <a:pt x="8384" y="61077"/>
                    <a:pt x="18696" y="61077"/>
                  </a:cubicBezTo>
                  <a:cubicBezTo>
                    <a:pt x="29007" y="61077"/>
                    <a:pt x="37366" y="47409"/>
                    <a:pt x="37366" y="30549"/>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88" name="Google Shape;388;p8"/>
            <p:cNvSpPr/>
            <p:nvPr/>
          </p:nvSpPr>
          <p:spPr>
            <a:xfrm rot="10800000" flipH="1">
              <a:off x="1996727" y="856894"/>
              <a:ext cx="52252" cy="61056"/>
            </a:xfrm>
            <a:custGeom>
              <a:avLst/>
              <a:gdLst/>
              <a:ahLst/>
              <a:cxnLst/>
              <a:rect l="l" t="t" r="r" b="b"/>
              <a:pathLst>
                <a:path w="52252" h="61056" extrusionOk="0">
                  <a:moveTo>
                    <a:pt x="52279" y="30549"/>
                  </a:moveTo>
                  <a:cubicBezTo>
                    <a:pt x="52279" y="13690"/>
                    <a:pt x="40581" y="21"/>
                    <a:pt x="26153" y="21"/>
                  </a:cubicBezTo>
                  <a:cubicBezTo>
                    <a:pt x="11725" y="21"/>
                    <a:pt x="27" y="13690"/>
                    <a:pt x="27" y="30549"/>
                  </a:cubicBezTo>
                  <a:cubicBezTo>
                    <a:pt x="27" y="47409"/>
                    <a:pt x="11725" y="61077"/>
                    <a:pt x="26153" y="61077"/>
                  </a:cubicBezTo>
                  <a:cubicBezTo>
                    <a:pt x="40581" y="61077"/>
                    <a:pt x="52279" y="47409"/>
                    <a:pt x="52279" y="30549"/>
                  </a:cubicBezTo>
                  <a:close/>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89" name="Google Shape;389;p8"/>
            <p:cNvGrpSpPr/>
            <p:nvPr/>
          </p:nvGrpSpPr>
          <p:grpSpPr>
            <a:xfrm>
              <a:off x="1996826" y="1743160"/>
              <a:ext cx="272719" cy="281410"/>
              <a:chOff x="1996826" y="1743160"/>
              <a:chExt cx="272719" cy="281410"/>
            </a:xfrm>
          </p:grpSpPr>
          <p:sp>
            <p:nvSpPr>
              <p:cNvPr id="390" name="Google Shape;390;p8"/>
              <p:cNvSpPr/>
              <p:nvPr/>
            </p:nvSpPr>
            <p:spPr>
              <a:xfrm rot="-1084150" flipH="1">
                <a:off x="2026705" y="1770600"/>
                <a:ext cx="212960" cy="226529"/>
              </a:xfrm>
              <a:custGeom>
                <a:avLst/>
                <a:gdLst/>
                <a:ahLst/>
                <a:cxnLst/>
                <a:rect l="l" t="t" r="r" b="b"/>
                <a:pathLst>
                  <a:path w="212960" h="226529" extrusionOk="0">
                    <a:moveTo>
                      <a:pt x="146791" y="177381"/>
                    </a:moveTo>
                    <a:cubicBezTo>
                      <a:pt x="145094" y="175376"/>
                      <a:pt x="143149" y="172207"/>
                      <a:pt x="141233" y="169925"/>
                    </a:cubicBezTo>
                    <a:cubicBezTo>
                      <a:pt x="135824" y="163490"/>
                      <a:pt x="127037" y="155392"/>
                      <a:pt x="122582" y="148799"/>
                    </a:cubicBezTo>
                    <a:cubicBezTo>
                      <a:pt x="120461" y="145658"/>
                      <a:pt x="121205" y="145016"/>
                      <a:pt x="122856" y="141951"/>
                    </a:cubicBezTo>
                    <a:cubicBezTo>
                      <a:pt x="125210" y="137592"/>
                      <a:pt x="128517" y="133885"/>
                      <a:pt x="130768" y="129423"/>
                    </a:cubicBezTo>
                    <a:cubicBezTo>
                      <a:pt x="131749" y="128483"/>
                      <a:pt x="136786" y="131630"/>
                      <a:pt x="137968" y="132337"/>
                    </a:cubicBezTo>
                    <a:cubicBezTo>
                      <a:pt x="149163" y="139011"/>
                      <a:pt x="160266" y="147897"/>
                      <a:pt x="170768" y="155571"/>
                    </a:cubicBezTo>
                    <a:cubicBezTo>
                      <a:pt x="179317" y="161821"/>
                      <a:pt x="203053" y="177349"/>
                      <a:pt x="207904" y="186164"/>
                    </a:cubicBezTo>
                    <a:cubicBezTo>
                      <a:pt x="214016" y="197257"/>
                      <a:pt x="205304" y="213013"/>
                      <a:pt x="197667" y="219997"/>
                    </a:cubicBezTo>
                    <a:cubicBezTo>
                      <a:pt x="190801" y="226274"/>
                      <a:pt x="186350" y="220274"/>
                      <a:pt x="181048" y="215040"/>
                    </a:cubicBezTo>
                    <a:cubicBezTo>
                      <a:pt x="169206" y="203344"/>
                      <a:pt x="157764" y="190355"/>
                      <a:pt x="146791" y="177381"/>
                    </a:cubicBezTo>
                    <a:moveTo>
                      <a:pt x="101572" y="144864"/>
                    </a:moveTo>
                    <a:cubicBezTo>
                      <a:pt x="105577" y="137826"/>
                      <a:pt x="111786" y="131228"/>
                      <a:pt x="115661" y="124315"/>
                    </a:cubicBezTo>
                    <a:cubicBezTo>
                      <a:pt x="117675" y="120717"/>
                      <a:pt x="121293" y="108493"/>
                      <a:pt x="123019" y="106901"/>
                    </a:cubicBezTo>
                    <a:cubicBezTo>
                      <a:pt x="123935" y="106059"/>
                      <a:pt x="126424" y="108124"/>
                      <a:pt x="127237" y="108890"/>
                    </a:cubicBezTo>
                    <a:cubicBezTo>
                      <a:pt x="133363" y="114689"/>
                      <a:pt x="129065" y="126005"/>
                      <a:pt x="125726" y="132375"/>
                    </a:cubicBezTo>
                    <a:cubicBezTo>
                      <a:pt x="121768" y="139929"/>
                      <a:pt x="116558" y="148544"/>
                      <a:pt x="108381" y="149315"/>
                    </a:cubicBezTo>
                    <a:cubicBezTo>
                      <a:pt x="105432" y="149592"/>
                      <a:pt x="101684" y="148967"/>
                      <a:pt x="101572" y="144864"/>
                    </a:cubicBezTo>
                    <a:moveTo>
                      <a:pt x="38213" y="148196"/>
                    </a:moveTo>
                    <a:cubicBezTo>
                      <a:pt x="14133" y="132271"/>
                      <a:pt x="1668" y="107466"/>
                      <a:pt x="2854" y="74895"/>
                    </a:cubicBezTo>
                    <a:cubicBezTo>
                      <a:pt x="4938" y="17626"/>
                      <a:pt x="56771" y="-18282"/>
                      <a:pt x="97944" y="17588"/>
                    </a:cubicBezTo>
                    <a:cubicBezTo>
                      <a:pt x="131852" y="47127"/>
                      <a:pt x="132210" y="112260"/>
                      <a:pt x="97972" y="141864"/>
                    </a:cubicBezTo>
                    <a:cubicBezTo>
                      <a:pt x="80883" y="156636"/>
                      <a:pt x="56822" y="160500"/>
                      <a:pt x="38213" y="148196"/>
                    </a:cubicBezTo>
                    <a:moveTo>
                      <a:pt x="28022" y="145527"/>
                    </a:moveTo>
                    <a:cubicBezTo>
                      <a:pt x="41883" y="158120"/>
                      <a:pt x="62329" y="162414"/>
                      <a:pt x="79106" y="156620"/>
                    </a:cubicBezTo>
                    <a:cubicBezTo>
                      <a:pt x="84804" y="154652"/>
                      <a:pt x="88516" y="151984"/>
                      <a:pt x="93679" y="149435"/>
                    </a:cubicBezTo>
                    <a:cubicBezTo>
                      <a:pt x="99279" y="146679"/>
                      <a:pt x="99130" y="150272"/>
                      <a:pt x="103721" y="152141"/>
                    </a:cubicBezTo>
                    <a:cubicBezTo>
                      <a:pt x="106512" y="153283"/>
                      <a:pt x="108307" y="153413"/>
                      <a:pt x="111144" y="152555"/>
                    </a:cubicBezTo>
                    <a:cubicBezTo>
                      <a:pt x="115958" y="151109"/>
                      <a:pt x="117405" y="147516"/>
                      <a:pt x="122489" y="152397"/>
                    </a:cubicBezTo>
                    <a:cubicBezTo>
                      <a:pt x="129265" y="158908"/>
                      <a:pt x="135396" y="168876"/>
                      <a:pt x="141442" y="176153"/>
                    </a:cubicBezTo>
                    <a:cubicBezTo>
                      <a:pt x="151643" y="188420"/>
                      <a:pt x="162201" y="200099"/>
                      <a:pt x="173150" y="211464"/>
                    </a:cubicBezTo>
                    <a:cubicBezTo>
                      <a:pt x="176931" y="215388"/>
                      <a:pt x="180755" y="220274"/>
                      <a:pt x="185145" y="223758"/>
                    </a:cubicBezTo>
                    <a:cubicBezTo>
                      <a:pt x="195606" y="232068"/>
                      <a:pt x="203406" y="220573"/>
                      <a:pt x="208485" y="210844"/>
                    </a:cubicBezTo>
                    <a:cubicBezTo>
                      <a:pt x="218876" y="190958"/>
                      <a:pt x="209937" y="180202"/>
                      <a:pt x="195732" y="169272"/>
                    </a:cubicBezTo>
                    <a:cubicBezTo>
                      <a:pt x="176801" y="154718"/>
                      <a:pt x="156452" y="142821"/>
                      <a:pt x="137247" y="128554"/>
                    </a:cubicBezTo>
                    <a:cubicBezTo>
                      <a:pt x="136024" y="127646"/>
                      <a:pt x="134759" y="126956"/>
                      <a:pt x="133814" y="125603"/>
                    </a:cubicBezTo>
                    <a:cubicBezTo>
                      <a:pt x="131400" y="122157"/>
                      <a:pt x="133177" y="118782"/>
                      <a:pt x="133019" y="114814"/>
                    </a:cubicBezTo>
                    <a:cubicBezTo>
                      <a:pt x="132707" y="107010"/>
                      <a:pt x="127744" y="105466"/>
                      <a:pt x="124693" y="99792"/>
                    </a:cubicBezTo>
                    <a:cubicBezTo>
                      <a:pt x="124768" y="94178"/>
                      <a:pt x="125865" y="88710"/>
                      <a:pt x="126047" y="83101"/>
                    </a:cubicBezTo>
                    <a:cubicBezTo>
                      <a:pt x="126963" y="54709"/>
                      <a:pt x="114042" y="22148"/>
                      <a:pt x="91721" y="9246"/>
                    </a:cubicBezTo>
                    <a:cubicBezTo>
                      <a:pt x="16226" y="-34397"/>
                      <a:pt x="-34156" y="89058"/>
                      <a:pt x="28022" y="14552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1" name="Google Shape;391;p8"/>
              <p:cNvSpPr/>
              <p:nvPr/>
            </p:nvSpPr>
            <p:spPr>
              <a:xfrm rot="-1084150" flipH="1">
                <a:off x="2105090" y="1759685"/>
                <a:ext cx="120740" cy="152308"/>
              </a:xfrm>
              <a:custGeom>
                <a:avLst/>
                <a:gdLst/>
                <a:ahLst/>
                <a:cxnLst/>
                <a:rect l="l" t="t" r="r" b="b"/>
                <a:pathLst>
                  <a:path w="120740" h="152308" extrusionOk="0">
                    <a:moveTo>
                      <a:pt x="24780" y="114495"/>
                    </a:moveTo>
                    <a:cubicBezTo>
                      <a:pt x="-3514" y="70298"/>
                      <a:pt x="28645" y="1714"/>
                      <a:pt x="75887" y="23992"/>
                    </a:cubicBezTo>
                    <a:cubicBezTo>
                      <a:pt x="110474" y="40308"/>
                      <a:pt x="115088" y="100788"/>
                      <a:pt x="85539" y="125789"/>
                    </a:cubicBezTo>
                    <a:cubicBezTo>
                      <a:pt x="67055" y="141436"/>
                      <a:pt x="38450" y="135843"/>
                      <a:pt x="24780" y="114495"/>
                    </a:cubicBezTo>
                    <a:moveTo>
                      <a:pt x="35463" y="145045"/>
                    </a:moveTo>
                    <a:cubicBezTo>
                      <a:pt x="54068" y="157349"/>
                      <a:pt x="78129" y="153485"/>
                      <a:pt x="95218" y="138713"/>
                    </a:cubicBezTo>
                    <a:cubicBezTo>
                      <a:pt x="129460" y="109109"/>
                      <a:pt x="129102" y="43976"/>
                      <a:pt x="95195" y="14437"/>
                    </a:cubicBezTo>
                    <a:cubicBezTo>
                      <a:pt x="54022" y="-21433"/>
                      <a:pt x="2188" y="14475"/>
                      <a:pt x="100" y="71743"/>
                    </a:cubicBezTo>
                    <a:cubicBezTo>
                      <a:pt x="-1086" y="104315"/>
                      <a:pt x="11379" y="129120"/>
                      <a:pt x="35463" y="14504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2" name="Google Shape;392;p8"/>
              <p:cNvSpPr/>
              <p:nvPr/>
            </p:nvSpPr>
            <p:spPr>
              <a:xfrm rot="-1084150" flipH="1">
                <a:off x="2049371" y="1918053"/>
                <a:ext cx="88687" cy="93435"/>
              </a:xfrm>
              <a:custGeom>
                <a:avLst/>
                <a:gdLst/>
                <a:ahLst/>
                <a:cxnLst/>
                <a:rect l="l" t="t" r="r" b="b"/>
                <a:pathLst>
                  <a:path w="88687" h="93435" extrusionOk="0">
                    <a:moveTo>
                      <a:pt x="79085" y="70635"/>
                    </a:moveTo>
                    <a:lnTo>
                      <a:pt x="81443" y="65080"/>
                    </a:lnTo>
                    <a:lnTo>
                      <a:pt x="82941" y="65434"/>
                    </a:lnTo>
                    <a:cubicBezTo>
                      <a:pt x="82992" y="68711"/>
                      <a:pt x="82531" y="71727"/>
                      <a:pt x="79085" y="70635"/>
                    </a:cubicBezTo>
                    <a:moveTo>
                      <a:pt x="50196" y="35514"/>
                    </a:moveTo>
                    <a:cubicBezTo>
                      <a:pt x="49889" y="34813"/>
                      <a:pt x="49917" y="33965"/>
                      <a:pt x="50103" y="33226"/>
                    </a:cubicBezTo>
                    <a:cubicBezTo>
                      <a:pt x="50680" y="33232"/>
                      <a:pt x="51052" y="33161"/>
                      <a:pt x="51610" y="33460"/>
                    </a:cubicBezTo>
                    <a:cubicBezTo>
                      <a:pt x="54517" y="35009"/>
                      <a:pt x="59726" y="40661"/>
                      <a:pt x="63019" y="43091"/>
                    </a:cubicBezTo>
                    <a:cubicBezTo>
                      <a:pt x="67238" y="46199"/>
                      <a:pt x="77340" y="51064"/>
                      <a:pt x="79531" y="55602"/>
                    </a:cubicBezTo>
                    <a:cubicBezTo>
                      <a:pt x="80015" y="56602"/>
                      <a:pt x="80596" y="57906"/>
                      <a:pt x="80043" y="59048"/>
                    </a:cubicBezTo>
                    <a:cubicBezTo>
                      <a:pt x="79047" y="61107"/>
                      <a:pt x="76973" y="56814"/>
                      <a:pt x="76266" y="56048"/>
                    </a:cubicBezTo>
                    <a:cubicBezTo>
                      <a:pt x="72629" y="52124"/>
                      <a:pt x="65438" y="48080"/>
                      <a:pt x="60963" y="44607"/>
                    </a:cubicBezTo>
                    <a:cubicBezTo>
                      <a:pt x="59298" y="43313"/>
                      <a:pt x="50712" y="36683"/>
                      <a:pt x="50196" y="35514"/>
                    </a:cubicBezTo>
                    <a:moveTo>
                      <a:pt x="25549" y="48216"/>
                    </a:moveTo>
                    <a:cubicBezTo>
                      <a:pt x="36521" y="61189"/>
                      <a:pt x="47963" y="74184"/>
                      <a:pt x="59805" y="85880"/>
                    </a:cubicBezTo>
                    <a:cubicBezTo>
                      <a:pt x="65103" y="91114"/>
                      <a:pt x="69554" y="97109"/>
                      <a:pt x="76419" y="90831"/>
                    </a:cubicBezTo>
                    <a:cubicBezTo>
                      <a:pt x="84061" y="83847"/>
                      <a:pt x="92773" y="68091"/>
                      <a:pt x="86662" y="56999"/>
                    </a:cubicBezTo>
                    <a:cubicBezTo>
                      <a:pt x="81810" y="48189"/>
                      <a:pt x="58075" y="32661"/>
                      <a:pt x="49521" y="26411"/>
                    </a:cubicBezTo>
                    <a:cubicBezTo>
                      <a:pt x="39019" y="18737"/>
                      <a:pt x="27921" y="9845"/>
                      <a:pt x="16725" y="3171"/>
                    </a:cubicBezTo>
                    <a:cubicBezTo>
                      <a:pt x="15539" y="2470"/>
                      <a:pt x="10507" y="-682"/>
                      <a:pt x="9525" y="258"/>
                    </a:cubicBezTo>
                    <a:cubicBezTo>
                      <a:pt x="7274" y="4720"/>
                      <a:pt x="3962" y="8432"/>
                      <a:pt x="1614" y="12785"/>
                    </a:cubicBezTo>
                    <a:cubicBezTo>
                      <a:pt x="-42" y="15851"/>
                      <a:pt x="-786" y="16492"/>
                      <a:pt x="1339" y="19639"/>
                    </a:cubicBezTo>
                    <a:cubicBezTo>
                      <a:pt x="5790" y="26226"/>
                      <a:pt x="14577" y="34324"/>
                      <a:pt x="19991" y="40759"/>
                    </a:cubicBezTo>
                    <a:cubicBezTo>
                      <a:pt x="21907" y="43047"/>
                      <a:pt x="23851" y="46210"/>
                      <a:pt x="25549" y="48216"/>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3" name="Google Shape;393;p8"/>
              <p:cNvSpPr/>
              <p:nvPr/>
            </p:nvSpPr>
            <p:spPr>
              <a:xfrm rot="-1084150" flipH="1">
                <a:off x="2113754" y="1879914"/>
                <a:ext cx="28759" cy="42669"/>
              </a:xfrm>
              <a:custGeom>
                <a:avLst/>
                <a:gdLst/>
                <a:ahLst/>
                <a:cxnLst/>
                <a:rect l="l" t="t" r="r" b="b"/>
                <a:pathLst>
                  <a:path w="28759" h="42669" extrusionOk="0">
                    <a:moveTo>
                      <a:pt x="25" y="38241"/>
                    </a:moveTo>
                    <a:cubicBezTo>
                      <a:pt x="136" y="42344"/>
                      <a:pt x="3881" y="42969"/>
                      <a:pt x="6834" y="42692"/>
                    </a:cubicBezTo>
                    <a:cubicBezTo>
                      <a:pt x="15006" y="41920"/>
                      <a:pt x="20220" y="33306"/>
                      <a:pt x="24179" y="25751"/>
                    </a:cubicBezTo>
                    <a:cubicBezTo>
                      <a:pt x="27518" y="19382"/>
                      <a:pt x="31816" y="8066"/>
                      <a:pt x="25686" y="2267"/>
                    </a:cubicBezTo>
                    <a:cubicBezTo>
                      <a:pt x="24872" y="1501"/>
                      <a:pt x="22383" y="-565"/>
                      <a:pt x="21467" y="278"/>
                    </a:cubicBezTo>
                    <a:cubicBezTo>
                      <a:pt x="19741" y="1870"/>
                      <a:pt x="16127" y="14093"/>
                      <a:pt x="14113" y="17691"/>
                    </a:cubicBezTo>
                    <a:cubicBezTo>
                      <a:pt x="10239" y="24605"/>
                      <a:pt x="4029" y="31203"/>
                      <a:pt x="25" y="38241"/>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4" name="Google Shape;394;p8"/>
              <p:cNvSpPr/>
              <p:nvPr/>
            </p:nvSpPr>
            <p:spPr>
              <a:xfrm rot="9715850">
                <a:off x="2123611" y="1781910"/>
                <a:ext cx="85714" cy="108602"/>
              </a:xfrm>
              <a:custGeom>
                <a:avLst/>
                <a:gdLst/>
                <a:ahLst/>
                <a:cxnLst/>
                <a:rect l="l" t="t" r="r" b="b"/>
                <a:pathLst>
                  <a:path w="85714" h="108602" extrusionOk="0">
                    <a:moveTo>
                      <a:pt x="19003" y="14878"/>
                    </a:moveTo>
                    <a:cubicBezTo>
                      <a:pt x="1979" y="35912"/>
                      <a:pt x="247" y="69413"/>
                      <a:pt x="17587" y="91128"/>
                    </a:cubicBezTo>
                    <a:lnTo>
                      <a:pt x="17587" y="91128"/>
                    </a:lnTo>
                    <a:cubicBezTo>
                      <a:pt x="26884" y="102786"/>
                      <a:pt x="38074" y="109970"/>
                      <a:pt x="52259" y="107760"/>
                    </a:cubicBezTo>
                    <a:lnTo>
                      <a:pt x="52259" y="107760"/>
                    </a:lnTo>
                    <a:cubicBezTo>
                      <a:pt x="98282" y="100502"/>
                      <a:pt x="106163" y="18433"/>
                      <a:pt x="60932" y="1654"/>
                    </a:cubicBezTo>
                    <a:lnTo>
                      <a:pt x="60932" y="1654"/>
                    </a:lnTo>
                    <a:cubicBezTo>
                      <a:pt x="57146" y="236"/>
                      <a:pt x="53205" y="-445"/>
                      <a:pt x="49265" y="-445"/>
                    </a:cubicBezTo>
                    <a:lnTo>
                      <a:pt x="49265" y="-445"/>
                    </a:lnTo>
                    <a:cubicBezTo>
                      <a:pt x="37913" y="-445"/>
                      <a:pt x="26722" y="5117"/>
                      <a:pt x="19003" y="1487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5" name="Google Shape;395;p8"/>
              <p:cNvSpPr/>
              <p:nvPr/>
            </p:nvSpPr>
            <p:spPr>
              <a:xfrm rot="-1084150" flipH="1">
                <a:off x="2123577" y="1781923"/>
                <a:ext cx="85691" cy="108606"/>
              </a:xfrm>
              <a:custGeom>
                <a:avLst/>
                <a:gdLst/>
                <a:ahLst/>
                <a:cxnLst/>
                <a:rect l="l" t="t" r="r" b="b"/>
                <a:pathLst>
                  <a:path w="85691" h="108606" extrusionOk="0">
                    <a:moveTo>
                      <a:pt x="13586" y="93364"/>
                    </a:moveTo>
                    <a:cubicBezTo>
                      <a:pt x="-3312" y="72336"/>
                      <a:pt x="-5140" y="38835"/>
                      <a:pt x="12190" y="17101"/>
                    </a:cubicBezTo>
                    <a:cubicBezTo>
                      <a:pt x="21479" y="5453"/>
                      <a:pt x="32744" y="-1737"/>
                      <a:pt x="46828" y="480"/>
                    </a:cubicBezTo>
                    <a:cubicBezTo>
                      <a:pt x="92889" y="7742"/>
                      <a:pt x="100787" y="89809"/>
                      <a:pt x="55596" y="106587"/>
                    </a:cubicBezTo>
                    <a:cubicBezTo>
                      <a:pt x="40828" y="112071"/>
                      <a:pt x="24153" y="106516"/>
                      <a:pt x="13586" y="93364"/>
                    </a:cubicBezTo>
                    <a:close/>
                  </a:path>
                </a:pathLst>
              </a:custGeom>
              <a:noFill/>
              <a:ln w="15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396" name="Google Shape;396;p8"/>
            <p:cNvSpPr/>
            <p:nvPr/>
          </p:nvSpPr>
          <p:spPr>
            <a:xfrm rot="10800000" flipH="1">
              <a:off x="1946526" y="1978066"/>
              <a:ext cx="238324" cy="141114"/>
            </a:xfrm>
            <a:custGeom>
              <a:avLst/>
              <a:gdLst/>
              <a:ahLst/>
              <a:cxnLst/>
              <a:rect l="l" t="t" r="r" b="b"/>
              <a:pathLst>
                <a:path w="238324" h="141114" extrusionOk="0">
                  <a:moveTo>
                    <a:pt x="-2" y="141212"/>
                  </a:moveTo>
                  <a:lnTo>
                    <a:pt x="238323" y="141212"/>
                  </a:lnTo>
                  <a:cubicBezTo>
                    <a:pt x="228635" y="111646"/>
                    <a:pt x="200174" y="33083"/>
                    <a:pt x="152629" y="7784"/>
                  </a:cubicBezTo>
                  <a:cubicBezTo>
                    <a:pt x="67088" y="-37728"/>
                    <a:pt x="2836" y="133402"/>
                    <a:pt x="-2" y="141212"/>
                  </a:cubicBezTo>
                  <a:close/>
                </a:path>
              </a:pathLst>
            </a:custGeom>
            <a:solidFill>
              <a:srgbClr val="C8BCC0"/>
            </a:solidFill>
            <a:ln w="15725"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7" name="Google Shape;397;p8"/>
            <p:cNvSpPr/>
            <p:nvPr/>
          </p:nvSpPr>
          <p:spPr>
            <a:xfrm rot="10800000" flipH="1">
              <a:off x="1994869" y="1023875"/>
              <a:ext cx="216386" cy="143266"/>
            </a:xfrm>
            <a:custGeom>
              <a:avLst/>
              <a:gdLst/>
              <a:ahLst/>
              <a:cxnLst/>
              <a:rect l="l" t="t" r="r" b="b"/>
              <a:pathLst>
                <a:path w="216386" h="143266" extrusionOk="0">
                  <a:moveTo>
                    <a:pt x="216193" y="22981"/>
                  </a:moveTo>
                  <a:cubicBezTo>
                    <a:pt x="224337" y="61200"/>
                    <a:pt x="25422" y="170997"/>
                    <a:pt x="2436" y="136768"/>
                  </a:cubicBezTo>
                  <a:cubicBezTo>
                    <a:pt x="-8653" y="120262"/>
                    <a:pt x="20985" y="69950"/>
                    <a:pt x="48506" y="42917"/>
                  </a:cubicBezTo>
                  <a:cubicBezTo>
                    <a:pt x="112512" y="-19949"/>
                    <a:pt x="210881" y="-1943"/>
                    <a:pt x="216193" y="22981"/>
                  </a:cubicBezTo>
                  <a:close/>
                </a:path>
              </a:pathLst>
            </a:custGeom>
            <a:noFill/>
            <a:ln w="165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98" name="Google Shape;398;p8"/>
            <p:cNvSpPr/>
            <p:nvPr/>
          </p:nvSpPr>
          <p:spPr>
            <a:xfrm>
              <a:off x="1730444" y="507815"/>
              <a:ext cx="714299" cy="910217"/>
            </a:xfrm>
            <a:custGeom>
              <a:avLst/>
              <a:gdLst/>
              <a:ahLst/>
              <a:cxnLst/>
              <a:rect l="l" t="t" r="r" b="b"/>
              <a:pathLst>
                <a:path w="714299" h="910217" extrusionOk="0">
                  <a:moveTo>
                    <a:pt x="551367" y="173570"/>
                  </a:moveTo>
                  <a:cubicBezTo>
                    <a:pt x="551367" y="173570"/>
                    <a:pt x="658552" y="314669"/>
                    <a:pt x="618039" y="506729"/>
                  </a:cubicBezTo>
                  <a:cubicBezTo>
                    <a:pt x="577380" y="698770"/>
                    <a:pt x="476028" y="845007"/>
                    <a:pt x="535605" y="899285"/>
                  </a:cubicBezTo>
                  <a:cubicBezTo>
                    <a:pt x="595189" y="953581"/>
                    <a:pt x="707100" y="783271"/>
                    <a:pt x="718445" y="698605"/>
                  </a:cubicBezTo>
                  <a:cubicBezTo>
                    <a:pt x="729797" y="613957"/>
                    <a:pt x="710248" y="150658"/>
                    <a:pt x="632862" y="119127"/>
                  </a:cubicBezTo>
                  <a:cubicBezTo>
                    <a:pt x="555469" y="87596"/>
                    <a:pt x="452854" y="77466"/>
                    <a:pt x="452854" y="77466"/>
                  </a:cubicBezTo>
                  <a:cubicBezTo>
                    <a:pt x="452854" y="77466"/>
                    <a:pt x="302177" y="-71589"/>
                    <a:pt x="168039" y="42601"/>
                  </a:cubicBezTo>
                  <a:cubicBezTo>
                    <a:pt x="34062" y="156810"/>
                    <a:pt x="-25515" y="544908"/>
                    <a:pt x="24919" y="666908"/>
                  </a:cubicBezTo>
                  <a:cubicBezTo>
                    <a:pt x="75360" y="788907"/>
                    <a:pt x="131474" y="868582"/>
                    <a:pt x="131474" y="868582"/>
                  </a:cubicBezTo>
                  <a:cubicBezTo>
                    <a:pt x="131474" y="868582"/>
                    <a:pt x="114288" y="388376"/>
                    <a:pt x="132890" y="305036"/>
                  </a:cubicBezTo>
                  <a:cubicBezTo>
                    <a:pt x="151492" y="221714"/>
                    <a:pt x="481546" y="195487"/>
                    <a:pt x="551367" y="173570"/>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nvGrpSpPr>
            <p:cNvPr id="399" name="Google Shape;399;p8"/>
            <p:cNvGrpSpPr/>
            <p:nvPr/>
          </p:nvGrpSpPr>
          <p:grpSpPr>
            <a:xfrm>
              <a:off x="2229363" y="1383998"/>
              <a:ext cx="375676" cy="427149"/>
              <a:chOff x="2209552" y="1288662"/>
              <a:chExt cx="375676" cy="427149"/>
            </a:xfrm>
          </p:grpSpPr>
          <p:sp>
            <p:nvSpPr>
              <p:cNvPr id="400" name="Google Shape;400;p8"/>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1" name="Google Shape;401;p8"/>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2" name="Google Shape;402;p8"/>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nvGrpSpPr>
            <p:cNvPr id="403" name="Google Shape;403;p8"/>
            <p:cNvGrpSpPr/>
            <p:nvPr/>
          </p:nvGrpSpPr>
          <p:grpSpPr>
            <a:xfrm rot="553793" flipH="1">
              <a:off x="1647622" y="1403949"/>
              <a:ext cx="286350" cy="427149"/>
              <a:chOff x="2209552" y="1288662"/>
              <a:chExt cx="375676" cy="427149"/>
            </a:xfrm>
          </p:grpSpPr>
          <p:sp>
            <p:nvSpPr>
              <p:cNvPr id="404" name="Google Shape;404;p8"/>
              <p:cNvSpPr/>
              <p:nvPr/>
            </p:nvSpPr>
            <p:spPr>
              <a:xfrm rot="10800000" flipH="1">
                <a:off x="2434719" y="1322815"/>
                <a:ext cx="150509" cy="193865"/>
              </a:xfrm>
              <a:custGeom>
                <a:avLst/>
                <a:gdLst/>
                <a:ahLst/>
                <a:cxnLst/>
                <a:rect l="l" t="t" r="r" b="b"/>
                <a:pathLst>
                  <a:path w="150509" h="193865" extrusionOk="0">
                    <a:moveTo>
                      <a:pt x="73142" y="51481"/>
                    </a:moveTo>
                    <a:cubicBezTo>
                      <a:pt x="86863" y="43426"/>
                      <a:pt x="100078" y="51465"/>
                      <a:pt x="106752" y="56997"/>
                    </a:cubicBezTo>
                    <a:cubicBezTo>
                      <a:pt x="131655" y="77650"/>
                      <a:pt x="149762" y="129837"/>
                      <a:pt x="137981" y="180855"/>
                    </a:cubicBezTo>
                    <a:lnTo>
                      <a:pt x="12830" y="75509"/>
                    </a:lnTo>
                    <a:cubicBezTo>
                      <a:pt x="18513" y="72971"/>
                      <a:pt x="24267" y="71280"/>
                      <a:pt x="30649" y="69416"/>
                    </a:cubicBezTo>
                    <a:cubicBezTo>
                      <a:pt x="42444" y="65960"/>
                      <a:pt x="55733" y="62063"/>
                      <a:pt x="73142" y="51481"/>
                    </a:cubicBezTo>
                    <a:moveTo>
                      <a:pt x="118636" y="54639"/>
                    </a:moveTo>
                    <a:cubicBezTo>
                      <a:pt x="116720" y="52639"/>
                      <a:pt x="114762" y="50807"/>
                      <a:pt x="112752" y="49138"/>
                    </a:cubicBezTo>
                    <a:cubicBezTo>
                      <a:pt x="100199" y="38741"/>
                      <a:pt x="86798" y="35953"/>
                      <a:pt x="74496" y="41024"/>
                    </a:cubicBezTo>
                    <a:cubicBezTo>
                      <a:pt x="73807" y="41089"/>
                      <a:pt x="73096" y="41328"/>
                      <a:pt x="72421" y="41752"/>
                    </a:cubicBezTo>
                    <a:cubicBezTo>
                      <a:pt x="72165" y="41915"/>
                      <a:pt x="71910" y="42078"/>
                      <a:pt x="71659" y="42236"/>
                    </a:cubicBezTo>
                    <a:cubicBezTo>
                      <a:pt x="61923" y="37470"/>
                      <a:pt x="59770" y="33345"/>
                      <a:pt x="56328" y="26774"/>
                    </a:cubicBezTo>
                    <a:cubicBezTo>
                      <a:pt x="54072" y="22469"/>
                      <a:pt x="51267" y="17105"/>
                      <a:pt x="45686" y="10485"/>
                    </a:cubicBezTo>
                    <a:lnTo>
                      <a:pt x="37970" y="1327"/>
                    </a:lnTo>
                    <a:cubicBezTo>
                      <a:pt x="36477" y="-515"/>
                      <a:pt x="33714" y="-330"/>
                      <a:pt x="31802" y="1583"/>
                    </a:cubicBezTo>
                    <a:cubicBezTo>
                      <a:pt x="31742" y="1648"/>
                      <a:pt x="31681" y="1713"/>
                      <a:pt x="31621" y="1778"/>
                    </a:cubicBezTo>
                    <a:cubicBezTo>
                      <a:pt x="29876" y="3702"/>
                      <a:pt x="29616" y="6567"/>
                      <a:pt x="31067" y="8284"/>
                    </a:cubicBezTo>
                    <a:lnTo>
                      <a:pt x="38784" y="17442"/>
                    </a:lnTo>
                    <a:cubicBezTo>
                      <a:pt x="43835" y="23437"/>
                      <a:pt x="46323" y="28187"/>
                      <a:pt x="48514" y="32377"/>
                    </a:cubicBezTo>
                    <a:cubicBezTo>
                      <a:pt x="51588" y="38258"/>
                      <a:pt x="54161" y="43171"/>
                      <a:pt x="61668" y="47986"/>
                    </a:cubicBezTo>
                    <a:cubicBezTo>
                      <a:pt x="49165" y="54552"/>
                      <a:pt x="38914" y="57557"/>
                      <a:pt x="29635" y="60280"/>
                    </a:cubicBezTo>
                    <a:cubicBezTo>
                      <a:pt x="20504" y="62954"/>
                      <a:pt x="11885" y="65481"/>
                      <a:pt x="2834" y="70824"/>
                    </a:cubicBezTo>
                    <a:cubicBezTo>
                      <a:pt x="1439" y="71645"/>
                      <a:pt x="420" y="73128"/>
                      <a:pt x="132" y="74748"/>
                    </a:cubicBezTo>
                    <a:cubicBezTo>
                      <a:pt x="-152" y="76362"/>
                      <a:pt x="327" y="77922"/>
                      <a:pt x="1425" y="78819"/>
                    </a:cubicBezTo>
                    <a:lnTo>
                      <a:pt x="137162" y="193072"/>
                    </a:lnTo>
                    <a:cubicBezTo>
                      <a:pt x="138260" y="193996"/>
                      <a:pt x="139804" y="194165"/>
                      <a:pt x="141264" y="193523"/>
                    </a:cubicBezTo>
                    <a:cubicBezTo>
                      <a:pt x="142725" y="192882"/>
                      <a:pt x="143892" y="191518"/>
                      <a:pt x="144357" y="189915"/>
                    </a:cubicBezTo>
                    <a:cubicBezTo>
                      <a:pt x="160009" y="136168"/>
                      <a:pt x="144064" y="81221"/>
                      <a:pt x="118636" y="54639"/>
                    </a:cubicBezTo>
                  </a:path>
                </a:pathLst>
              </a:custGeom>
              <a:solidFill>
                <a:srgbClr val="FFFFFF"/>
              </a:solidFill>
              <a:ln w="105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5" name="Google Shape;405;p8"/>
              <p:cNvSpPr/>
              <p:nvPr/>
            </p:nvSpPr>
            <p:spPr>
              <a:xfrm>
                <a:off x="2209552" y="1288662"/>
                <a:ext cx="125443" cy="427149"/>
              </a:xfrm>
              <a:custGeom>
                <a:avLst/>
                <a:gdLst/>
                <a:ahLst/>
                <a:cxnLst/>
                <a:rect l="l" t="t" r="r" b="b"/>
                <a:pathLst>
                  <a:path w="125443" h="427149" extrusionOk="0">
                    <a:moveTo>
                      <a:pt x="47484" y="143465"/>
                    </a:moveTo>
                    <a:cubicBezTo>
                      <a:pt x="29307" y="84164"/>
                      <a:pt x="2234" y="9659"/>
                      <a:pt x="1362" y="11007"/>
                    </a:cubicBezTo>
                    <a:cubicBezTo>
                      <a:pt x="490" y="12355"/>
                      <a:pt x="367" y="14928"/>
                      <a:pt x="1081" y="16722"/>
                    </a:cubicBezTo>
                    <a:cubicBezTo>
                      <a:pt x="23927" y="74430"/>
                      <a:pt x="105860" y="346891"/>
                      <a:pt x="118121" y="418031"/>
                    </a:cubicBezTo>
                    <a:cubicBezTo>
                      <a:pt x="118490" y="420178"/>
                      <a:pt x="119657" y="421420"/>
                      <a:pt x="120722" y="420776"/>
                    </a:cubicBezTo>
                    <a:cubicBezTo>
                      <a:pt x="121790" y="420127"/>
                      <a:pt x="122349" y="417849"/>
                      <a:pt x="121978" y="415695"/>
                    </a:cubicBezTo>
                    <a:cubicBezTo>
                      <a:pt x="114186" y="370493"/>
                      <a:pt x="78525" y="244738"/>
                      <a:pt x="47484" y="143465"/>
                    </a:cubicBezTo>
                  </a:path>
                </a:pathLst>
              </a:custGeom>
              <a:solidFill>
                <a:srgbClr val="1D1D1B"/>
              </a:solidFill>
              <a:ln w="170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406" name="Google Shape;406;p8"/>
              <p:cNvSpPr/>
              <p:nvPr/>
            </p:nvSpPr>
            <p:spPr>
              <a:xfrm rot="10800000" flipH="1">
                <a:off x="2332221" y="1481358"/>
                <a:ext cx="159602" cy="220680"/>
              </a:xfrm>
              <a:custGeom>
                <a:avLst/>
                <a:gdLst/>
                <a:ahLst/>
                <a:cxnLst/>
                <a:rect l="l" t="t" r="r" b="b"/>
                <a:pathLst>
                  <a:path w="159602" h="220680" extrusionOk="0">
                    <a:moveTo>
                      <a:pt x="29" y="39"/>
                    </a:moveTo>
                    <a:lnTo>
                      <a:pt x="159631" y="220720"/>
                    </a:lnTo>
                  </a:path>
                </a:pathLst>
              </a:custGeom>
              <a:solidFill>
                <a:srgbClr val="1D1D1B"/>
              </a:solidFill>
              <a:ln w="211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grpSp>
      <p:sp>
        <p:nvSpPr>
          <p:cNvPr id="407" name="Google Shape;407;p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08" name="Google Shape;408;p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14" name="Google Shape;414;p9"/>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1. Observation: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students can see that some plants grow better in sunny places, while other plants grow in places receiving less light. This may spark their curiosity about how sunlight affects plant growth.</a:t>
            </a:r>
            <a:r>
              <a:rPr lang="es-ES" sz="1400">
                <a:solidFill>
                  <a:schemeClr val="dk2"/>
                </a:solidFill>
                <a:highlight>
                  <a:srgbClr val="CBBFC3"/>
                </a:highlight>
                <a:latin typeface="Arial"/>
                <a:ea typeface="Arial"/>
                <a:cs typeface="Arial"/>
                <a:sym typeface="Arial"/>
              </a:rPr>
              <a:t> As a result of the observation, the research question is posed:</a:t>
            </a:r>
            <a:endParaRPr/>
          </a:p>
          <a:p>
            <a:pPr marL="0" lvl="0" indent="0" algn="l" rtl="0">
              <a:lnSpc>
                <a:spcPct val="115000"/>
              </a:lnSpc>
              <a:spcBef>
                <a:spcPts val="0"/>
              </a:spcBef>
              <a:spcAft>
                <a:spcPts val="0"/>
              </a:spcAft>
              <a:buSzPts val="1800"/>
              <a:buNone/>
            </a:pPr>
            <a:endParaRPr sz="1400" b="1">
              <a:solidFill>
                <a:schemeClr val="dk2"/>
              </a:solidFill>
              <a:latin typeface="Arial"/>
              <a:ea typeface="Arial"/>
              <a:cs typeface="Arial"/>
              <a:sym typeface="Arial"/>
            </a:endParaRPr>
          </a:p>
          <a:p>
            <a:pPr marL="0" lvl="0" indent="0" algn="ctr" rtl="0">
              <a:lnSpc>
                <a:spcPct val="115000"/>
              </a:lnSpc>
              <a:spcBef>
                <a:spcPts val="0"/>
              </a:spcBef>
              <a:spcAft>
                <a:spcPts val="0"/>
              </a:spcAft>
              <a:buSzPts val="1800"/>
              <a:buNone/>
            </a:pPr>
            <a:r>
              <a:rPr lang="es-ES" sz="1400" b="1">
                <a:solidFill>
                  <a:srgbClr val="C00000"/>
                </a:solidFill>
                <a:latin typeface="Arial"/>
                <a:ea typeface="Arial"/>
                <a:cs typeface="Arial"/>
                <a:sym typeface="Arial"/>
              </a:rPr>
              <a:t>What effect does the amount of sunlight have on plant growth?</a:t>
            </a:r>
            <a:endParaRPr/>
          </a:p>
        </p:txBody>
      </p:sp>
      <p:sp>
        <p:nvSpPr>
          <p:cNvPr id="415" name="Google Shape;415;p9"/>
          <p:cNvSpPr txBox="1"/>
          <p:nvPr/>
        </p:nvSpPr>
        <p:spPr>
          <a:xfrm>
            <a:off x="3230250" y="3635175"/>
            <a:ext cx="2683500" cy="470700"/>
          </a:xfrm>
          <a:prstGeom prst="rect">
            <a:avLst/>
          </a:prstGeom>
          <a:solidFill>
            <a:srgbClr val="FFEBEB"/>
          </a:solid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ES">
                <a:solidFill>
                  <a:schemeClr val="dk2"/>
                </a:solidFill>
              </a:rPr>
              <a:t>What would the hypothesis be?</a:t>
            </a:r>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16" name="Google Shape;416;p9"/>
          <p:cNvSpPr/>
          <p:nvPr/>
        </p:nvSpPr>
        <p:spPr>
          <a:xfrm>
            <a:off x="3188863" y="3636600"/>
            <a:ext cx="2758177" cy="467846"/>
          </a:xfrm>
          <a:custGeom>
            <a:avLst/>
            <a:gdLst/>
            <a:ahLst/>
            <a:cxnLst/>
            <a:rect l="l" t="t" r="r" b="b"/>
            <a:pathLst>
              <a:path w="2298481" h="467846" extrusionOk="0">
                <a:moveTo>
                  <a:pt x="17050" y="13416"/>
                </a:moveTo>
                <a:cubicBezTo>
                  <a:pt x="38684" y="-20066"/>
                  <a:pt x="2172509" y="12724"/>
                  <a:pt x="2280503" y="13416"/>
                </a:cubicBezTo>
                <a:cubicBezTo>
                  <a:pt x="2321919" y="60108"/>
                  <a:pt x="2285860" y="312520"/>
                  <a:pt x="2280503" y="461400"/>
                </a:cubicBezTo>
                <a:cubicBezTo>
                  <a:pt x="1966184" y="596221"/>
                  <a:pt x="924277" y="305155"/>
                  <a:pt x="36504" y="462974"/>
                </a:cubicBezTo>
                <a:cubicBezTo>
                  <a:pt x="19346" y="304258"/>
                  <a:pt x="-5153" y="183512"/>
                  <a:pt x="17050" y="1341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17" name="Google Shape;417;p9"/>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18" name="Google Shape;418;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19" name="Google Shape;419;p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10"/>
          <p:cNvSpPr txBox="1"/>
          <p:nvPr/>
        </p:nvSpPr>
        <p:spPr>
          <a:xfrm>
            <a:off x="2635625" y="2967326"/>
            <a:ext cx="3657600" cy="1083300"/>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How can this hypothesis be tested?</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What are the steps that have to be followed?</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How will the data be collected?</a:t>
            </a: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endParaRPr>
              <a:solidFill>
                <a:schemeClr val="dk2"/>
              </a:solidFil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25" name="Google Shape;425;p10"/>
          <p:cNvSpPr/>
          <p:nvPr/>
        </p:nvSpPr>
        <p:spPr>
          <a:xfrm>
            <a:off x="2604250" y="2967326"/>
            <a:ext cx="3688975" cy="1050218"/>
          </a:xfrm>
          <a:custGeom>
            <a:avLst/>
            <a:gdLst/>
            <a:ahLst/>
            <a:cxnLst/>
            <a:rect l="l" t="t" r="r" b="b"/>
            <a:pathLst>
              <a:path w="3688975" h="954744" extrusionOk="0">
                <a:moveTo>
                  <a:pt x="27365" y="27379"/>
                </a:moveTo>
                <a:cubicBezTo>
                  <a:pt x="76423" y="-29174"/>
                  <a:pt x="3500630" y="18333"/>
                  <a:pt x="3660122" y="27379"/>
                </a:cubicBezTo>
                <a:cubicBezTo>
                  <a:pt x="3753760" y="127164"/>
                  <a:pt x="3639234" y="638511"/>
                  <a:pt x="3660122" y="941591"/>
                </a:cubicBezTo>
                <a:cubicBezTo>
                  <a:pt x="2371558" y="1026162"/>
                  <a:pt x="775698" y="1004725"/>
                  <a:pt x="58588" y="944802"/>
                </a:cubicBezTo>
                <a:cubicBezTo>
                  <a:pt x="40196" y="630002"/>
                  <a:pt x="-15945" y="365552"/>
                  <a:pt x="27365" y="27379"/>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26" name="Google Shape;426;p1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27" name="Google Shape;427;p10"/>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2. Hypothesis:</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Plants that receive more sunlight will grow faster and taller than those that receive less light.</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28" name="Google Shape;428;p10"/>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29" name="Google Shape;429;p1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30" name="Google Shape;430;p1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1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6" name="Google Shape;436;p11"/>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ES" sz="1400">
                <a:solidFill>
                  <a:srgbClr val="C00000"/>
                </a:solidFill>
                <a:latin typeface="Arial"/>
                <a:ea typeface="Arial"/>
                <a:cs typeface="Arial"/>
                <a:sym typeface="Arial"/>
              </a:rPr>
              <a:t>3. Experimentation: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We need </a:t>
            </a:r>
            <a:r>
              <a:rPr lang="es-ES" sz="1400">
                <a:solidFill>
                  <a:schemeClr val="dk2"/>
                </a:solidFill>
                <a:highlight>
                  <a:srgbClr val="CBBFC3"/>
                </a:highlight>
                <a:latin typeface="Arial"/>
                <a:ea typeface="Arial"/>
                <a:cs typeface="Arial"/>
                <a:sym typeface="Arial"/>
              </a:rPr>
              <a:t>to design an experiment </a:t>
            </a:r>
            <a:r>
              <a:rPr lang="es-ES" sz="1400">
                <a:solidFill>
                  <a:schemeClr val="dk2"/>
                </a:solidFill>
                <a:latin typeface="Arial"/>
                <a:ea typeface="Arial"/>
                <a:cs typeface="Arial"/>
                <a:sym typeface="Arial"/>
              </a:rPr>
              <a:t>(methodology) to test the hypothesis.</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following </a:t>
            </a:r>
            <a:r>
              <a:rPr lang="es-ES" sz="1400">
                <a:solidFill>
                  <a:schemeClr val="dk2"/>
                </a:solidFill>
                <a:highlight>
                  <a:srgbClr val="CBBFC3"/>
                </a:highlight>
                <a:latin typeface="Arial"/>
                <a:ea typeface="Arial"/>
                <a:cs typeface="Arial"/>
                <a:sym typeface="Arial"/>
              </a:rPr>
              <a:t>material resources and spaces</a:t>
            </a:r>
            <a:r>
              <a:rPr lang="es-ES" sz="1400">
                <a:solidFill>
                  <a:schemeClr val="dk2"/>
                </a:solidFill>
                <a:latin typeface="Arial"/>
                <a:ea typeface="Arial"/>
                <a:cs typeface="Arial"/>
                <a:sym typeface="Arial"/>
              </a:rPr>
              <a:t> will be needed:</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3 identical pots with the same amount of soil.</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3 plants of the same type, at the same stage of growth.</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A ruler for measuring the plants' growth.</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Some water.</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Somewhere with access to sunlight, and somewhere shady.</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37" name="Google Shape;437;p11"/>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38" name="Google Shape;438;p1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39" name="Google Shape;439;p1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12"/>
          <p:cNvSpPr txBox="1"/>
          <p:nvPr/>
        </p:nvSpPr>
        <p:spPr>
          <a:xfrm>
            <a:off x="3083858" y="3436562"/>
            <a:ext cx="2774577" cy="458603"/>
          </a:xfrm>
          <a:prstGeom prst="rect">
            <a:avLst/>
          </a:prstGeom>
          <a:solidFill>
            <a:srgbClr val="FFEBEB"/>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ES">
                <a:solidFill>
                  <a:schemeClr val="dk2"/>
                </a:solidFill>
              </a:rPr>
              <a:t>What do these data mean?</a:t>
            </a:r>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45" name="Google Shape;445;p12"/>
          <p:cNvSpPr/>
          <p:nvPr/>
        </p:nvSpPr>
        <p:spPr>
          <a:xfrm>
            <a:off x="3083858" y="3436561"/>
            <a:ext cx="2774577" cy="458603"/>
          </a:xfrm>
          <a:custGeom>
            <a:avLst/>
            <a:gdLst/>
            <a:ahLst/>
            <a:cxnLst/>
            <a:rect l="l" t="t" r="r" b="b"/>
            <a:pathLst>
              <a:path w="2774577" h="458603" extrusionOk="0">
                <a:moveTo>
                  <a:pt x="20582" y="13151"/>
                </a:moveTo>
                <a:cubicBezTo>
                  <a:pt x="42808" y="-23595"/>
                  <a:pt x="2632411" y="10029"/>
                  <a:pt x="2752875" y="13151"/>
                </a:cubicBezTo>
                <a:cubicBezTo>
                  <a:pt x="2793843" y="57657"/>
                  <a:pt x="2749209" y="306770"/>
                  <a:pt x="2752875" y="452285"/>
                </a:cubicBezTo>
                <a:cubicBezTo>
                  <a:pt x="1973990" y="587328"/>
                  <a:pt x="1122335" y="296017"/>
                  <a:pt x="44065" y="453827"/>
                </a:cubicBezTo>
                <a:cubicBezTo>
                  <a:pt x="28933" y="299170"/>
                  <a:pt x="-16529" y="177709"/>
                  <a:pt x="20582" y="131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46" name="Google Shape;446;p1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7" name="Google Shape;447;p12"/>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s-ES" sz="1400">
                <a:solidFill>
                  <a:srgbClr val="C00000"/>
                </a:solidFill>
                <a:latin typeface="Arial"/>
                <a:ea typeface="Arial"/>
                <a:cs typeface="Arial"/>
                <a:sym typeface="Arial"/>
              </a:rPr>
              <a:t>3. Experimentation:</a:t>
            </a:r>
            <a:endParaRPr/>
          </a:p>
          <a:p>
            <a:pPr marL="0" lvl="0" indent="0" algn="l" rtl="0">
              <a:lnSpc>
                <a:spcPct val="115000"/>
              </a:lnSpc>
              <a:spcBef>
                <a:spcPts val="0"/>
              </a:spcBef>
              <a:spcAft>
                <a:spcPts val="0"/>
              </a:spcAft>
              <a:buSzPts val="1800"/>
              <a:buNone/>
            </a:pPr>
            <a:r>
              <a:rPr lang="es-ES" sz="1400">
                <a:solidFill>
                  <a:schemeClr val="dk2"/>
                </a:solidFill>
                <a:latin typeface="Arial"/>
                <a:ea typeface="Arial"/>
                <a:cs typeface="Arial"/>
                <a:sym typeface="Arial"/>
              </a:rPr>
              <a:t>The plants’ growth is measured every two days for two weeks.</a:t>
            </a:r>
            <a:r>
              <a:rPr lang="es-ES" sz="1400">
                <a:solidFill>
                  <a:schemeClr val="dk2"/>
                </a:solidFill>
                <a:highlight>
                  <a:srgbClr val="CBBFC3"/>
                </a:highlight>
                <a:latin typeface="Arial"/>
                <a:ea typeface="Arial"/>
                <a:cs typeface="Arial"/>
                <a:sym typeface="Arial"/>
              </a:rPr>
              <a:t>Los datos a recolectar pueden ser</a:t>
            </a:r>
            <a:r>
              <a:rPr lang="es-ES" sz="1400">
                <a:solidFill>
                  <a:schemeClr val="dk2"/>
                </a:solidFill>
                <a:latin typeface="Arial"/>
                <a:ea typeface="Arial"/>
                <a:cs typeface="Arial"/>
                <a:sym typeface="Arial"/>
              </a:rPr>
              <a:t>:</a:t>
            </a:r>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height of the plant.</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number of new leaves.</a:t>
            </a:r>
            <a:endParaRPr sz="1400">
              <a:solidFill>
                <a:schemeClr val="dk2"/>
              </a:solidFill>
              <a:latin typeface="Arial"/>
              <a:ea typeface="Arial"/>
              <a:cs typeface="Arial"/>
              <a:sym typeface="Arial"/>
            </a:endParaRPr>
          </a:p>
          <a:p>
            <a:pPr marL="285750" lvl="0" indent="-196850" algn="l" rtl="0">
              <a:lnSpc>
                <a:spcPct val="115000"/>
              </a:lnSpc>
              <a:spcBef>
                <a:spcPts val="0"/>
              </a:spcBef>
              <a:spcAft>
                <a:spcPts val="0"/>
              </a:spcAft>
              <a:buSzPts val="1800"/>
              <a:buFont typeface="Arial"/>
              <a:buChar char="•"/>
            </a:pPr>
            <a:r>
              <a:rPr lang="es-ES" sz="1400">
                <a:solidFill>
                  <a:schemeClr val="dk2"/>
                </a:solidFill>
                <a:latin typeface="Arial"/>
                <a:ea typeface="Arial"/>
                <a:cs typeface="Arial"/>
                <a:sym typeface="Arial"/>
              </a:rPr>
              <a:t>The colour of the leaves (if any change is observed).</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448" name="Google Shape;448;p12"/>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ES" sz="2000">
                <a:solidFill>
                  <a:srgbClr val="C00000"/>
                </a:solidFill>
              </a:rPr>
              <a:t>4.1. Applying the scientific method</a:t>
            </a:r>
            <a:endParaRPr sz="2000" b="0" i="0" u="none" strike="noStrike" cap="none">
              <a:solidFill>
                <a:srgbClr val="C00000"/>
              </a:solidFill>
              <a:latin typeface="Arial"/>
              <a:ea typeface="Arial"/>
              <a:cs typeface="Arial"/>
              <a:sym typeface="Arial"/>
            </a:endParaRPr>
          </a:p>
        </p:txBody>
      </p:sp>
      <p:sp>
        <p:nvSpPr>
          <p:cNvPr id="449" name="Google Shape;449;p1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None/>
            </a:pPr>
            <a:r>
              <a:rPr lang="es-ES" sz="2400">
                <a:solidFill>
                  <a:srgbClr val="424242"/>
                </a:solidFill>
              </a:rPr>
              <a:t>Applying the scientific method</a:t>
            </a:r>
            <a:endParaRPr/>
          </a:p>
        </p:txBody>
      </p:sp>
      <p:sp>
        <p:nvSpPr>
          <p:cNvPr id="450" name="Google Shape;450;p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ES" sz="1200">
                <a:solidFill>
                  <a:srgbClr val="8D8D8D"/>
                </a:solidFill>
              </a:rPr>
              <a:t>Saving my territory </a:t>
            </a:r>
            <a:r>
              <a:rPr lang="es-ES" sz="1200">
                <a:solidFill>
                  <a:srgbClr val="1D1D1B"/>
                </a:solidFill>
              </a:rPr>
              <a:t>- Research and the Scientific Method</a:t>
            </a:r>
            <a:endParaRPr sz="1200">
              <a:solidFill>
                <a:srgbClr val="1D1D1B"/>
              </a:solidFill>
            </a:endParaRPr>
          </a:p>
        </p:txBody>
      </p:sp>
    </p:spTree>
  </p:cSld>
  <p:clrMapOvr>
    <a:masterClrMapping/>
  </p:clrMapOvr>
</p:sld>
</file>

<file path=ppt/theme/theme1.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1239</Words>
  <Application>Microsoft Office PowerPoint</Application>
  <PresentationFormat>Presentación en pantalla (16:9)</PresentationFormat>
  <Paragraphs>157</Paragraphs>
  <Slides>15</Slides>
  <Notes>15</Notes>
  <HiddenSlides>0</HiddenSlides>
  <MMClips>0</MMClips>
  <ScaleCrop>false</ScaleCrop>
  <HeadingPairs>
    <vt:vector size="6" baseType="variant">
      <vt:variant>
        <vt:lpstr>Fuentes usadas</vt:lpstr>
      </vt:variant>
      <vt:variant>
        <vt:i4>4</vt:i4>
      </vt:variant>
      <vt:variant>
        <vt:lpstr>Tema</vt:lpstr>
      </vt:variant>
      <vt:variant>
        <vt:i4>4</vt:i4>
      </vt:variant>
      <vt:variant>
        <vt:lpstr>Títulos de diapositiva</vt:lpstr>
      </vt:variant>
      <vt:variant>
        <vt:i4>15</vt:i4>
      </vt:variant>
    </vt:vector>
  </HeadingPairs>
  <TitlesOfParts>
    <vt:vector size="23" baseType="lpstr">
      <vt:lpstr>Arial</vt:lpstr>
      <vt:lpstr>Roboto</vt:lpstr>
      <vt:lpstr>Bebas Neue</vt:lpstr>
      <vt:lpstr>Calibri</vt:lpstr>
      <vt:lpstr>Material</vt:lpstr>
      <vt:lpstr>Material</vt:lpstr>
      <vt:lpstr>1_Material</vt:lpstr>
      <vt:lpstr>2_Material</vt:lpstr>
      <vt:lpstr>Presentación de PowerPoint</vt:lpstr>
      <vt:lpstr>Objectives</vt:lpstr>
      <vt:lpstr>Research and the scientific method</vt:lpstr>
      <vt:lpstr>Research and the scientific method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lastModifiedBy>Begoña Ivars Nicólás</cp:lastModifiedBy>
  <cp:revision>2</cp:revision>
  <dcterms:modified xsi:type="dcterms:W3CDTF">2025-09-22T10:15:10Z</dcterms:modified>
</cp:coreProperties>
</file>